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  <p:sldMasterId id="2147483834" r:id="rId2"/>
  </p:sldMasterIdLst>
  <p:notesMasterIdLst>
    <p:notesMasterId r:id="rId11"/>
  </p:notesMasterIdLst>
  <p:sldIdLst>
    <p:sldId id="344" r:id="rId3"/>
    <p:sldId id="350" r:id="rId4"/>
    <p:sldId id="345" r:id="rId5"/>
    <p:sldId id="351" r:id="rId6"/>
    <p:sldId id="347" r:id="rId7"/>
    <p:sldId id="354" r:id="rId8"/>
    <p:sldId id="352" r:id="rId9"/>
    <p:sldId id="353" r:id="rId10"/>
  </p:sldIdLst>
  <p:sldSz cx="9756775" cy="5716588"/>
  <p:notesSz cx="6858000" cy="9144000"/>
  <p:defaultTextStyle>
    <a:defPPr>
      <a:defRPr lang="zh-CN"/>
    </a:defPPr>
    <a:lvl1pPr marL="0" algn="l" defTabSz="850388" rtl="0" eaLnBrk="1" latinLnBrk="0" hangingPunct="1">
      <a:defRPr sz="1673" kern="1200">
        <a:solidFill>
          <a:schemeClr val="tx1"/>
        </a:solidFill>
        <a:latin typeface="+mn-lt"/>
        <a:ea typeface="+mn-ea"/>
        <a:cs typeface="+mn-cs"/>
      </a:defRPr>
    </a:lvl1pPr>
    <a:lvl2pPr marL="425194" algn="l" defTabSz="850388" rtl="0" eaLnBrk="1" latinLnBrk="0" hangingPunct="1">
      <a:defRPr sz="1673" kern="1200">
        <a:solidFill>
          <a:schemeClr val="tx1"/>
        </a:solidFill>
        <a:latin typeface="+mn-lt"/>
        <a:ea typeface="+mn-ea"/>
        <a:cs typeface="+mn-cs"/>
      </a:defRPr>
    </a:lvl2pPr>
    <a:lvl3pPr marL="850388" algn="l" defTabSz="850388" rtl="0" eaLnBrk="1" latinLnBrk="0" hangingPunct="1">
      <a:defRPr sz="1673" kern="1200">
        <a:solidFill>
          <a:schemeClr val="tx1"/>
        </a:solidFill>
        <a:latin typeface="+mn-lt"/>
        <a:ea typeface="+mn-ea"/>
        <a:cs typeface="+mn-cs"/>
      </a:defRPr>
    </a:lvl3pPr>
    <a:lvl4pPr marL="1275582" algn="l" defTabSz="850388" rtl="0" eaLnBrk="1" latinLnBrk="0" hangingPunct="1">
      <a:defRPr sz="1673" kern="1200">
        <a:solidFill>
          <a:schemeClr val="tx1"/>
        </a:solidFill>
        <a:latin typeface="+mn-lt"/>
        <a:ea typeface="+mn-ea"/>
        <a:cs typeface="+mn-cs"/>
      </a:defRPr>
    </a:lvl4pPr>
    <a:lvl5pPr marL="1700776" algn="l" defTabSz="850388" rtl="0" eaLnBrk="1" latinLnBrk="0" hangingPunct="1">
      <a:defRPr sz="1673" kern="1200">
        <a:solidFill>
          <a:schemeClr val="tx1"/>
        </a:solidFill>
        <a:latin typeface="+mn-lt"/>
        <a:ea typeface="+mn-ea"/>
        <a:cs typeface="+mn-cs"/>
      </a:defRPr>
    </a:lvl5pPr>
    <a:lvl6pPr marL="2125971" algn="l" defTabSz="850388" rtl="0" eaLnBrk="1" latinLnBrk="0" hangingPunct="1">
      <a:defRPr sz="1673" kern="1200">
        <a:solidFill>
          <a:schemeClr val="tx1"/>
        </a:solidFill>
        <a:latin typeface="+mn-lt"/>
        <a:ea typeface="+mn-ea"/>
        <a:cs typeface="+mn-cs"/>
      </a:defRPr>
    </a:lvl6pPr>
    <a:lvl7pPr marL="2551164" algn="l" defTabSz="850388" rtl="0" eaLnBrk="1" latinLnBrk="0" hangingPunct="1">
      <a:defRPr sz="1673" kern="1200">
        <a:solidFill>
          <a:schemeClr val="tx1"/>
        </a:solidFill>
        <a:latin typeface="+mn-lt"/>
        <a:ea typeface="+mn-ea"/>
        <a:cs typeface="+mn-cs"/>
      </a:defRPr>
    </a:lvl7pPr>
    <a:lvl8pPr marL="2976359" algn="l" defTabSz="850388" rtl="0" eaLnBrk="1" latinLnBrk="0" hangingPunct="1">
      <a:defRPr sz="1673" kern="1200">
        <a:solidFill>
          <a:schemeClr val="tx1"/>
        </a:solidFill>
        <a:latin typeface="+mn-lt"/>
        <a:ea typeface="+mn-ea"/>
        <a:cs typeface="+mn-cs"/>
      </a:defRPr>
    </a:lvl8pPr>
    <a:lvl9pPr marL="3401553" algn="l" defTabSz="850388" rtl="0" eaLnBrk="1" latinLnBrk="0" hangingPunct="1">
      <a:defRPr sz="167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413C"/>
    <a:srgbClr val="66FFFF"/>
    <a:srgbClr val="0099CC"/>
    <a:srgbClr val="7DE5FF"/>
    <a:srgbClr val="99CC00"/>
    <a:srgbClr val="CCFF66"/>
    <a:srgbClr val="00CCFF"/>
    <a:srgbClr val="00B0F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0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552" y="9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4006F2-3350-43FD-BC44-38DD17069ACC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96925" y="1143000"/>
            <a:ext cx="526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1DCAD-B25D-4F49-BEE7-5C5009C31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746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50388" rtl="0" eaLnBrk="1" latinLnBrk="0" hangingPunct="1">
      <a:defRPr sz="1115" kern="1200">
        <a:solidFill>
          <a:schemeClr val="tx1"/>
        </a:solidFill>
        <a:latin typeface="+mn-lt"/>
        <a:ea typeface="+mn-ea"/>
        <a:cs typeface="+mn-cs"/>
      </a:defRPr>
    </a:lvl1pPr>
    <a:lvl2pPr marL="425194" algn="l" defTabSz="850388" rtl="0" eaLnBrk="1" latinLnBrk="0" hangingPunct="1">
      <a:defRPr sz="1115" kern="1200">
        <a:solidFill>
          <a:schemeClr val="tx1"/>
        </a:solidFill>
        <a:latin typeface="+mn-lt"/>
        <a:ea typeface="+mn-ea"/>
        <a:cs typeface="+mn-cs"/>
      </a:defRPr>
    </a:lvl2pPr>
    <a:lvl3pPr marL="850388" algn="l" defTabSz="850388" rtl="0" eaLnBrk="1" latinLnBrk="0" hangingPunct="1">
      <a:defRPr sz="1115" kern="1200">
        <a:solidFill>
          <a:schemeClr val="tx1"/>
        </a:solidFill>
        <a:latin typeface="+mn-lt"/>
        <a:ea typeface="+mn-ea"/>
        <a:cs typeface="+mn-cs"/>
      </a:defRPr>
    </a:lvl3pPr>
    <a:lvl4pPr marL="1275582" algn="l" defTabSz="850388" rtl="0" eaLnBrk="1" latinLnBrk="0" hangingPunct="1">
      <a:defRPr sz="1115" kern="1200">
        <a:solidFill>
          <a:schemeClr val="tx1"/>
        </a:solidFill>
        <a:latin typeface="+mn-lt"/>
        <a:ea typeface="+mn-ea"/>
        <a:cs typeface="+mn-cs"/>
      </a:defRPr>
    </a:lvl4pPr>
    <a:lvl5pPr marL="1700776" algn="l" defTabSz="850388" rtl="0" eaLnBrk="1" latinLnBrk="0" hangingPunct="1">
      <a:defRPr sz="1115" kern="1200">
        <a:solidFill>
          <a:schemeClr val="tx1"/>
        </a:solidFill>
        <a:latin typeface="+mn-lt"/>
        <a:ea typeface="+mn-ea"/>
        <a:cs typeface="+mn-cs"/>
      </a:defRPr>
    </a:lvl5pPr>
    <a:lvl6pPr marL="2125971" algn="l" defTabSz="850388" rtl="0" eaLnBrk="1" latinLnBrk="0" hangingPunct="1">
      <a:defRPr sz="1115" kern="1200">
        <a:solidFill>
          <a:schemeClr val="tx1"/>
        </a:solidFill>
        <a:latin typeface="+mn-lt"/>
        <a:ea typeface="+mn-ea"/>
        <a:cs typeface="+mn-cs"/>
      </a:defRPr>
    </a:lvl6pPr>
    <a:lvl7pPr marL="2551164" algn="l" defTabSz="850388" rtl="0" eaLnBrk="1" latinLnBrk="0" hangingPunct="1">
      <a:defRPr sz="1115" kern="1200">
        <a:solidFill>
          <a:schemeClr val="tx1"/>
        </a:solidFill>
        <a:latin typeface="+mn-lt"/>
        <a:ea typeface="+mn-ea"/>
        <a:cs typeface="+mn-cs"/>
      </a:defRPr>
    </a:lvl7pPr>
    <a:lvl8pPr marL="2976359" algn="l" defTabSz="850388" rtl="0" eaLnBrk="1" latinLnBrk="0" hangingPunct="1">
      <a:defRPr sz="1115" kern="1200">
        <a:solidFill>
          <a:schemeClr val="tx1"/>
        </a:solidFill>
        <a:latin typeface="+mn-lt"/>
        <a:ea typeface="+mn-ea"/>
        <a:cs typeface="+mn-cs"/>
      </a:defRPr>
    </a:lvl8pPr>
    <a:lvl9pPr marL="3401553" algn="l" defTabSz="850388" rtl="0" eaLnBrk="1" latinLnBrk="0" hangingPunct="1">
      <a:defRPr sz="111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8417" y="3721057"/>
            <a:ext cx="7317581" cy="1368289"/>
          </a:xfrm>
        </p:spPr>
        <p:txBody>
          <a:bodyPr wrap="none" anchor="t">
            <a:normAutofit/>
          </a:bodyPr>
          <a:lstStyle>
            <a:lvl1pPr algn="r">
              <a:defRPr sz="7684" b="0" spc="-239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8416" y="3079503"/>
            <a:ext cx="7317581" cy="628529"/>
          </a:xfrm>
        </p:spPr>
        <p:txBody>
          <a:bodyPr anchor="b">
            <a:normAutofit/>
          </a:bodyPr>
          <a:lstStyle>
            <a:lvl1pPr marL="0" indent="0" algn="r">
              <a:buNone/>
              <a:defRPr sz="2561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65887" indent="0" algn="ctr">
              <a:buNone/>
              <a:defRPr sz="1601"/>
            </a:lvl2pPr>
            <a:lvl3pPr marL="731774" indent="0" algn="ctr">
              <a:buNone/>
              <a:defRPr sz="1442"/>
            </a:lvl3pPr>
            <a:lvl4pPr marL="1097661" indent="0" algn="ctr">
              <a:buNone/>
              <a:defRPr sz="1279"/>
            </a:lvl4pPr>
            <a:lvl5pPr marL="1463548" indent="0" algn="ctr">
              <a:buNone/>
              <a:defRPr sz="1279"/>
            </a:lvl5pPr>
            <a:lvl6pPr marL="1829435" indent="0" algn="ctr">
              <a:buNone/>
              <a:defRPr sz="1279"/>
            </a:lvl6pPr>
            <a:lvl7pPr marL="2195322" indent="0" algn="ctr">
              <a:buNone/>
              <a:defRPr sz="1279"/>
            </a:lvl7pPr>
            <a:lvl8pPr marL="2561208" indent="0" algn="ctr">
              <a:buNone/>
              <a:defRPr sz="1279"/>
            </a:lvl8pPr>
            <a:lvl9pPr marL="2927095" indent="0" algn="ctr">
              <a:buNone/>
              <a:defRPr sz="1279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129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49" y="3640312"/>
            <a:ext cx="8415218" cy="682985"/>
          </a:xfrm>
        </p:spPr>
        <p:txBody>
          <a:bodyPr anchor="b"/>
          <a:lstStyle>
            <a:lvl1pPr>
              <a:defRPr sz="256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2049" y="823084"/>
            <a:ext cx="8415218" cy="2817228"/>
          </a:xfrm>
        </p:spPr>
        <p:txBody>
          <a:bodyPr anchor="t"/>
          <a:lstStyle>
            <a:lvl1pPr marL="0" indent="0">
              <a:buNone/>
              <a:defRPr sz="2561"/>
            </a:lvl1pPr>
            <a:lvl2pPr marL="365887" indent="0">
              <a:buNone/>
              <a:defRPr sz="2241"/>
            </a:lvl2pPr>
            <a:lvl3pPr marL="731774" indent="0">
              <a:buNone/>
              <a:defRPr sz="1922"/>
            </a:lvl3pPr>
            <a:lvl4pPr marL="1097661" indent="0">
              <a:buNone/>
              <a:defRPr sz="1601"/>
            </a:lvl4pPr>
            <a:lvl5pPr marL="1463548" indent="0">
              <a:buNone/>
              <a:defRPr sz="1601"/>
            </a:lvl5pPr>
            <a:lvl6pPr marL="1829435" indent="0">
              <a:buNone/>
              <a:defRPr sz="1601"/>
            </a:lvl6pPr>
            <a:lvl7pPr marL="2195322" indent="0">
              <a:buNone/>
              <a:defRPr sz="1601"/>
            </a:lvl7pPr>
            <a:lvl8pPr marL="2561208" indent="0">
              <a:buNone/>
              <a:defRPr sz="1601"/>
            </a:lvl8pPr>
            <a:lvl9pPr marL="2927095" indent="0">
              <a:buNone/>
              <a:defRPr sz="1601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2049" y="4323297"/>
            <a:ext cx="8413948" cy="568885"/>
          </a:xfrm>
        </p:spPr>
        <p:txBody>
          <a:bodyPr/>
          <a:lstStyle>
            <a:lvl1pPr marL="0" indent="0">
              <a:buNone/>
              <a:defRPr sz="1279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65887" indent="0">
              <a:buNone/>
              <a:defRPr sz="1121"/>
            </a:lvl2pPr>
            <a:lvl3pPr marL="731774" indent="0">
              <a:buNone/>
              <a:defRPr sz="960"/>
            </a:lvl3pPr>
            <a:lvl4pPr marL="1097661" indent="0">
              <a:buNone/>
              <a:defRPr sz="799"/>
            </a:lvl4pPr>
            <a:lvl5pPr marL="1463548" indent="0">
              <a:buNone/>
              <a:defRPr sz="799"/>
            </a:lvl5pPr>
            <a:lvl6pPr marL="1829435" indent="0">
              <a:buNone/>
              <a:defRPr sz="799"/>
            </a:lvl6pPr>
            <a:lvl7pPr marL="2195322" indent="0">
              <a:buNone/>
              <a:defRPr sz="799"/>
            </a:lvl7pPr>
            <a:lvl8pPr marL="2561208" indent="0">
              <a:buNone/>
              <a:defRPr sz="799"/>
            </a:lvl8pPr>
            <a:lvl9pPr marL="2927095" indent="0">
              <a:buNone/>
              <a:defRPr sz="79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041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49" y="304356"/>
            <a:ext cx="8415218" cy="2946105"/>
          </a:xfrm>
        </p:spPr>
        <p:txBody>
          <a:bodyPr anchor="ctr"/>
          <a:lstStyle>
            <a:lvl1pPr>
              <a:defRPr sz="256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2049" y="3742208"/>
            <a:ext cx="8413948" cy="1251868"/>
          </a:xfrm>
        </p:spPr>
        <p:txBody>
          <a:bodyPr anchor="ctr"/>
          <a:lstStyle>
            <a:lvl1pPr marL="0" indent="0">
              <a:buNone/>
              <a:defRPr sz="1279"/>
            </a:lvl1pPr>
            <a:lvl2pPr marL="365887" indent="0">
              <a:buNone/>
              <a:defRPr sz="1121"/>
            </a:lvl2pPr>
            <a:lvl3pPr marL="731774" indent="0">
              <a:buNone/>
              <a:defRPr sz="960"/>
            </a:lvl3pPr>
            <a:lvl4pPr marL="1097661" indent="0">
              <a:buNone/>
              <a:defRPr sz="799"/>
            </a:lvl4pPr>
            <a:lvl5pPr marL="1463548" indent="0">
              <a:buNone/>
              <a:defRPr sz="799"/>
            </a:lvl5pPr>
            <a:lvl6pPr marL="1829435" indent="0">
              <a:buNone/>
              <a:defRPr sz="799"/>
            </a:lvl6pPr>
            <a:lvl7pPr marL="2195322" indent="0">
              <a:buNone/>
              <a:defRPr sz="799"/>
            </a:lvl7pPr>
            <a:lvl8pPr marL="2561208" indent="0">
              <a:buNone/>
              <a:defRPr sz="799"/>
            </a:lvl8pPr>
            <a:lvl9pPr marL="2927095" indent="0">
              <a:buNone/>
              <a:defRPr sz="79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956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7348" y="304355"/>
            <a:ext cx="7444624" cy="2494779"/>
          </a:xfrm>
        </p:spPr>
        <p:txBody>
          <a:bodyPr anchor="ctr"/>
          <a:lstStyle>
            <a:lvl1pPr>
              <a:defRPr sz="352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76965" y="2805410"/>
            <a:ext cx="7004117" cy="457601"/>
          </a:xfrm>
        </p:spPr>
        <p:txBody>
          <a:bodyPr anchor="t">
            <a:normAutofit/>
          </a:bodyPr>
          <a:lstStyle>
            <a:lvl1pPr marL="0" indent="0">
              <a:buNone/>
              <a:defRPr sz="1121"/>
            </a:lvl1pPr>
            <a:lvl2pPr marL="365887" indent="0">
              <a:buNone/>
              <a:defRPr sz="1121"/>
            </a:lvl2pPr>
            <a:lvl3pPr marL="731774" indent="0">
              <a:buNone/>
              <a:defRPr sz="960"/>
            </a:lvl3pPr>
            <a:lvl4pPr marL="1097661" indent="0">
              <a:buNone/>
              <a:defRPr sz="799"/>
            </a:lvl4pPr>
            <a:lvl5pPr marL="1463548" indent="0">
              <a:buNone/>
              <a:defRPr sz="799"/>
            </a:lvl5pPr>
            <a:lvl6pPr marL="1829435" indent="0">
              <a:buNone/>
              <a:defRPr sz="799"/>
            </a:lvl6pPr>
            <a:lvl7pPr marL="2195322" indent="0">
              <a:buNone/>
              <a:defRPr sz="799"/>
            </a:lvl7pPr>
            <a:lvl8pPr marL="2561208" indent="0">
              <a:buNone/>
              <a:defRPr sz="799"/>
            </a:lvl8pPr>
            <a:lvl9pPr marL="2927095" indent="0">
              <a:buNone/>
              <a:defRPr sz="79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779" y="3752483"/>
            <a:ext cx="8412677" cy="1241591"/>
          </a:xfrm>
        </p:spPr>
        <p:txBody>
          <a:bodyPr anchor="ctr">
            <a:normAutofit/>
          </a:bodyPr>
          <a:lstStyle>
            <a:lvl1pPr marL="0" indent="0">
              <a:buNone/>
              <a:defRPr sz="1279"/>
            </a:lvl1pPr>
            <a:lvl2pPr marL="365887" indent="0">
              <a:buNone/>
              <a:defRPr sz="1121"/>
            </a:lvl2pPr>
            <a:lvl3pPr marL="731774" indent="0">
              <a:buNone/>
              <a:defRPr sz="960"/>
            </a:lvl3pPr>
            <a:lvl4pPr marL="1097661" indent="0">
              <a:buNone/>
              <a:defRPr sz="799"/>
            </a:lvl4pPr>
            <a:lvl5pPr marL="1463548" indent="0">
              <a:buNone/>
              <a:defRPr sz="799"/>
            </a:lvl5pPr>
            <a:lvl6pPr marL="1829435" indent="0">
              <a:buNone/>
              <a:defRPr sz="799"/>
            </a:lvl6pPr>
            <a:lvl7pPr marL="2195322" indent="0">
              <a:buNone/>
              <a:defRPr sz="799"/>
            </a:lvl7pPr>
            <a:lvl8pPr marL="2561208" indent="0">
              <a:buNone/>
              <a:defRPr sz="799"/>
            </a:lvl8pPr>
            <a:lvl9pPr marL="2927095" indent="0">
              <a:buNone/>
              <a:defRPr sz="79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89125" y="655870"/>
            <a:ext cx="487838" cy="487449"/>
          </a:xfrm>
          <a:prstGeom prst="rect">
            <a:avLst/>
          </a:prstGeom>
        </p:spPr>
        <p:txBody>
          <a:bodyPr vert="horz" lIns="73175" tIns="36589" rIns="73175" bIns="36589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402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52970" y="2286636"/>
            <a:ext cx="487838" cy="487449"/>
          </a:xfrm>
          <a:prstGeom prst="rect">
            <a:avLst/>
          </a:prstGeom>
        </p:spPr>
        <p:txBody>
          <a:bodyPr vert="horz" lIns="73175" tIns="36589" rIns="73175" bIns="36589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402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8527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49" y="1939679"/>
            <a:ext cx="8415218" cy="2093778"/>
          </a:xfrm>
        </p:spPr>
        <p:txBody>
          <a:bodyPr anchor="b">
            <a:normAutofit/>
          </a:bodyPr>
          <a:lstStyle>
            <a:lvl1pPr>
              <a:defRPr sz="432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2049" y="4043276"/>
            <a:ext cx="8413948" cy="950801"/>
          </a:xfrm>
        </p:spPr>
        <p:txBody>
          <a:bodyPr anchor="t"/>
          <a:lstStyle>
            <a:lvl1pPr marL="0" indent="0">
              <a:buNone/>
              <a:defRPr sz="1279"/>
            </a:lvl1pPr>
            <a:lvl2pPr marL="365887" indent="0">
              <a:buNone/>
              <a:defRPr sz="1121"/>
            </a:lvl2pPr>
            <a:lvl3pPr marL="731774" indent="0">
              <a:buNone/>
              <a:defRPr sz="960"/>
            </a:lvl3pPr>
            <a:lvl4pPr marL="1097661" indent="0">
              <a:buNone/>
              <a:defRPr sz="799"/>
            </a:lvl4pPr>
            <a:lvl5pPr marL="1463548" indent="0">
              <a:buNone/>
              <a:defRPr sz="799"/>
            </a:lvl5pPr>
            <a:lvl6pPr marL="1829435" indent="0">
              <a:buNone/>
              <a:defRPr sz="799"/>
            </a:lvl6pPr>
            <a:lvl7pPr marL="2195322" indent="0">
              <a:buNone/>
              <a:defRPr sz="799"/>
            </a:lvl7pPr>
            <a:lvl8pPr marL="2561208" indent="0">
              <a:buNone/>
              <a:defRPr sz="799"/>
            </a:lvl8pPr>
            <a:lvl9pPr marL="2927095" indent="0">
              <a:buNone/>
              <a:defRPr sz="79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459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70779" y="304357"/>
            <a:ext cx="8415218" cy="110494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70175" y="1572062"/>
            <a:ext cx="2358259" cy="480351"/>
          </a:xfrm>
        </p:spPr>
        <p:txBody>
          <a:bodyPr anchor="b">
            <a:noAutofit/>
          </a:bodyPr>
          <a:lstStyle>
            <a:lvl1pPr marL="0" indent="0">
              <a:buNone/>
              <a:defRPr sz="1922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65887" indent="0">
              <a:buNone/>
              <a:defRPr sz="1601" b="1"/>
            </a:lvl2pPr>
            <a:lvl3pPr marL="731774" indent="0">
              <a:buNone/>
              <a:defRPr sz="1442" b="1"/>
            </a:lvl3pPr>
            <a:lvl4pPr marL="1097661" indent="0">
              <a:buNone/>
              <a:defRPr sz="1279" b="1"/>
            </a:lvl4pPr>
            <a:lvl5pPr marL="1463548" indent="0">
              <a:buNone/>
              <a:defRPr sz="1279" b="1"/>
            </a:lvl5pPr>
            <a:lvl6pPr marL="1829435" indent="0">
              <a:buNone/>
              <a:defRPr sz="1279" b="1"/>
            </a:lvl6pPr>
            <a:lvl7pPr marL="2195322" indent="0">
              <a:buNone/>
              <a:defRPr sz="1279" b="1"/>
            </a:lvl7pPr>
            <a:lvl8pPr marL="2561208" indent="0">
              <a:buNone/>
              <a:defRPr sz="1279" b="1"/>
            </a:lvl8pPr>
            <a:lvl9pPr marL="2927095" indent="0">
              <a:buNone/>
              <a:defRPr sz="1279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85792" y="2143722"/>
            <a:ext cx="2342642" cy="2991945"/>
          </a:xfrm>
        </p:spPr>
        <p:txBody>
          <a:bodyPr anchor="t">
            <a:normAutofit/>
          </a:bodyPr>
          <a:lstStyle>
            <a:lvl1pPr marL="0" indent="0">
              <a:buNone/>
              <a:defRPr sz="1121"/>
            </a:lvl1pPr>
            <a:lvl2pPr marL="365887" indent="0">
              <a:buNone/>
              <a:defRPr sz="960"/>
            </a:lvl2pPr>
            <a:lvl3pPr marL="731774" indent="0">
              <a:buNone/>
              <a:defRPr sz="799"/>
            </a:lvl3pPr>
            <a:lvl4pPr marL="1097661" indent="0">
              <a:buNone/>
              <a:defRPr sz="719"/>
            </a:lvl4pPr>
            <a:lvl5pPr marL="1463548" indent="0">
              <a:buNone/>
              <a:defRPr sz="719"/>
            </a:lvl5pPr>
            <a:lvl6pPr marL="1829435" indent="0">
              <a:buNone/>
              <a:defRPr sz="719"/>
            </a:lvl6pPr>
            <a:lvl7pPr marL="2195322" indent="0">
              <a:buNone/>
              <a:defRPr sz="719"/>
            </a:lvl7pPr>
            <a:lvl8pPr marL="2561208" indent="0">
              <a:buNone/>
              <a:defRPr sz="719"/>
            </a:lvl8pPr>
            <a:lvl9pPr marL="2927095" indent="0">
              <a:buNone/>
              <a:defRPr sz="71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71593" y="1572062"/>
            <a:ext cx="2349756" cy="48035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922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663145" y="2143722"/>
            <a:ext cx="2358203" cy="2991945"/>
          </a:xfrm>
        </p:spPr>
        <p:txBody>
          <a:bodyPr anchor="t">
            <a:normAutofit/>
          </a:bodyPr>
          <a:lstStyle>
            <a:lvl1pPr marL="0" indent="0">
              <a:buNone/>
              <a:defRPr sz="1121"/>
            </a:lvl1pPr>
            <a:lvl2pPr marL="365887" indent="0">
              <a:buNone/>
              <a:defRPr sz="960"/>
            </a:lvl2pPr>
            <a:lvl3pPr marL="731774" indent="0">
              <a:buNone/>
              <a:defRPr sz="799"/>
            </a:lvl3pPr>
            <a:lvl4pPr marL="1097661" indent="0">
              <a:buNone/>
              <a:defRPr sz="719"/>
            </a:lvl4pPr>
            <a:lvl5pPr marL="1463548" indent="0">
              <a:buNone/>
              <a:defRPr sz="719"/>
            </a:lvl5pPr>
            <a:lvl6pPr marL="1829435" indent="0">
              <a:buNone/>
              <a:defRPr sz="719"/>
            </a:lvl6pPr>
            <a:lvl7pPr marL="2195322" indent="0">
              <a:buNone/>
              <a:defRPr sz="719"/>
            </a:lvl7pPr>
            <a:lvl8pPr marL="2561208" indent="0">
              <a:buNone/>
              <a:defRPr sz="719"/>
            </a:lvl8pPr>
            <a:lvl9pPr marL="2927095" indent="0">
              <a:buNone/>
              <a:defRPr sz="71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265267" y="1572062"/>
            <a:ext cx="2346453" cy="48035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922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265267" y="2143722"/>
            <a:ext cx="2346453" cy="2991945"/>
          </a:xfrm>
        </p:spPr>
        <p:txBody>
          <a:bodyPr anchor="t">
            <a:normAutofit/>
          </a:bodyPr>
          <a:lstStyle>
            <a:lvl1pPr marL="0" indent="0">
              <a:buNone/>
              <a:defRPr sz="1121"/>
            </a:lvl1pPr>
            <a:lvl2pPr marL="365887" indent="0">
              <a:buNone/>
              <a:defRPr sz="960"/>
            </a:lvl2pPr>
            <a:lvl3pPr marL="731774" indent="0">
              <a:buNone/>
              <a:defRPr sz="799"/>
            </a:lvl3pPr>
            <a:lvl4pPr marL="1097661" indent="0">
              <a:buNone/>
              <a:defRPr sz="719"/>
            </a:lvl4pPr>
            <a:lvl5pPr marL="1463548" indent="0">
              <a:buNone/>
              <a:defRPr sz="719"/>
            </a:lvl5pPr>
            <a:lvl6pPr marL="1829435" indent="0">
              <a:buNone/>
              <a:defRPr sz="719"/>
            </a:lvl6pPr>
            <a:lvl7pPr marL="2195322" indent="0">
              <a:buNone/>
              <a:defRPr sz="719"/>
            </a:lvl7pPr>
            <a:lvl8pPr marL="2561208" indent="0">
              <a:buNone/>
              <a:defRPr sz="719"/>
            </a:lvl8pPr>
            <a:lvl9pPr marL="2927095" indent="0">
              <a:buNone/>
              <a:defRPr sz="71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6612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70779" y="304357"/>
            <a:ext cx="8415218" cy="110494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066016" y="3582248"/>
            <a:ext cx="2352806" cy="480351"/>
          </a:xfrm>
        </p:spPr>
        <p:txBody>
          <a:bodyPr anchor="b">
            <a:noAutofit/>
          </a:bodyPr>
          <a:lstStyle>
            <a:lvl1pPr marL="0" indent="0">
              <a:buNone/>
              <a:defRPr sz="1922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65887" indent="0">
              <a:buNone/>
              <a:defRPr sz="1601" b="1"/>
            </a:lvl2pPr>
            <a:lvl3pPr marL="731774" indent="0">
              <a:buNone/>
              <a:defRPr sz="1442" b="1"/>
            </a:lvl3pPr>
            <a:lvl4pPr marL="1097661" indent="0">
              <a:buNone/>
              <a:defRPr sz="1279" b="1"/>
            </a:lvl4pPr>
            <a:lvl5pPr marL="1463548" indent="0">
              <a:buNone/>
              <a:defRPr sz="1279" b="1"/>
            </a:lvl5pPr>
            <a:lvl6pPr marL="1829435" indent="0">
              <a:buNone/>
              <a:defRPr sz="1279" b="1"/>
            </a:lvl6pPr>
            <a:lvl7pPr marL="2195322" indent="0">
              <a:buNone/>
              <a:defRPr sz="1279" b="1"/>
            </a:lvl7pPr>
            <a:lvl8pPr marL="2561208" indent="0">
              <a:buNone/>
              <a:defRPr sz="1279" b="1"/>
            </a:lvl8pPr>
            <a:lvl9pPr marL="2927095" indent="0">
              <a:buNone/>
              <a:defRPr sz="1279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66016" y="1880818"/>
            <a:ext cx="2352806" cy="127035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79"/>
            </a:lvl1pPr>
            <a:lvl2pPr marL="365887" indent="0">
              <a:buNone/>
              <a:defRPr sz="1279"/>
            </a:lvl2pPr>
            <a:lvl3pPr marL="731774" indent="0">
              <a:buNone/>
              <a:defRPr sz="1279"/>
            </a:lvl3pPr>
            <a:lvl4pPr marL="1097661" indent="0">
              <a:buNone/>
              <a:defRPr sz="1279"/>
            </a:lvl4pPr>
            <a:lvl5pPr marL="1463548" indent="0">
              <a:buNone/>
              <a:defRPr sz="1279"/>
            </a:lvl5pPr>
            <a:lvl6pPr marL="1829435" indent="0">
              <a:buNone/>
              <a:defRPr sz="1279"/>
            </a:lvl6pPr>
            <a:lvl7pPr marL="2195322" indent="0">
              <a:buNone/>
              <a:defRPr sz="1279"/>
            </a:lvl7pPr>
            <a:lvl8pPr marL="2561208" indent="0">
              <a:buNone/>
              <a:defRPr sz="1279"/>
            </a:lvl8pPr>
            <a:lvl9pPr marL="2927095" indent="0">
              <a:buNone/>
              <a:defRPr sz="1279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066016" y="4062601"/>
            <a:ext cx="2352806" cy="549476"/>
          </a:xfrm>
        </p:spPr>
        <p:txBody>
          <a:bodyPr anchor="t">
            <a:normAutofit/>
          </a:bodyPr>
          <a:lstStyle>
            <a:lvl1pPr marL="0" indent="0">
              <a:buNone/>
              <a:defRPr sz="1121"/>
            </a:lvl1pPr>
            <a:lvl2pPr marL="365887" indent="0">
              <a:buNone/>
              <a:defRPr sz="960"/>
            </a:lvl2pPr>
            <a:lvl3pPr marL="731774" indent="0">
              <a:buNone/>
              <a:defRPr sz="799"/>
            </a:lvl3pPr>
            <a:lvl4pPr marL="1097661" indent="0">
              <a:buNone/>
              <a:defRPr sz="719"/>
            </a:lvl4pPr>
            <a:lvl5pPr marL="1463548" indent="0">
              <a:buNone/>
              <a:defRPr sz="719"/>
            </a:lvl5pPr>
            <a:lvl6pPr marL="1829435" indent="0">
              <a:buNone/>
              <a:defRPr sz="719"/>
            </a:lvl6pPr>
            <a:lvl7pPr marL="2195322" indent="0">
              <a:buNone/>
              <a:defRPr sz="719"/>
            </a:lvl7pPr>
            <a:lvl8pPr marL="2561208" indent="0">
              <a:buNone/>
              <a:defRPr sz="719"/>
            </a:lvl8pPr>
            <a:lvl9pPr marL="2927095" indent="0">
              <a:buNone/>
              <a:defRPr sz="71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56390" y="3582248"/>
            <a:ext cx="2345182" cy="480351"/>
          </a:xfrm>
        </p:spPr>
        <p:txBody>
          <a:bodyPr anchor="b">
            <a:noAutofit/>
          </a:bodyPr>
          <a:lstStyle>
            <a:lvl1pPr marL="0" indent="0">
              <a:buNone/>
              <a:defRPr sz="1922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65887" indent="0">
              <a:buNone/>
              <a:defRPr sz="1601" b="1"/>
            </a:lvl2pPr>
            <a:lvl3pPr marL="731774" indent="0">
              <a:buNone/>
              <a:defRPr sz="1442" b="1"/>
            </a:lvl3pPr>
            <a:lvl4pPr marL="1097661" indent="0">
              <a:buNone/>
              <a:defRPr sz="1279" b="1"/>
            </a:lvl4pPr>
            <a:lvl5pPr marL="1463548" indent="0">
              <a:buNone/>
              <a:defRPr sz="1279" b="1"/>
            </a:lvl5pPr>
            <a:lvl6pPr marL="1829435" indent="0">
              <a:buNone/>
              <a:defRPr sz="1279" b="1"/>
            </a:lvl6pPr>
            <a:lvl7pPr marL="2195322" indent="0">
              <a:buNone/>
              <a:defRPr sz="1279" b="1"/>
            </a:lvl7pPr>
            <a:lvl8pPr marL="2561208" indent="0">
              <a:buNone/>
              <a:defRPr sz="1279" b="1"/>
            </a:lvl8pPr>
            <a:lvl9pPr marL="2927095" indent="0">
              <a:buNone/>
              <a:defRPr sz="1279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656388" y="1880818"/>
            <a:ext cx="2345182" cy="127035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79"/>
            </a:lvl1pPr>
            <a:lvl2pPr marL="365887" indent="0">
              <a:buNone/>
              <a:defRPr sz="1279"/>
            </a:lvl2pPr>
            <a:lvl3pPr marL="731774" indent="0">
              <a:buNone/>
              <a:defRPr sz="1279"/>
            </a:lvl3pPr>
            <a:lvl4pPr marL="1097661" indent="0">
              <a:buNone/>
              <a:defRPr sz="1279"/>
            </a:lvl4pPr>
            <a:lvl5pPr marL="1463548" indent="0">
              <a:buNone/>
              <a:defRPr sz="1279"/>
            </a:lvl5pPr>
            <a:lvl6pPr marL="1829435" indent="0">
              <a:buNone/>
              <a:defRPr sz="1279"/>
            </a:lvl6pPr>
            <a:lvl7pPr marL="2195322" indent="0">
              <a:buNone/>
              <a:defRPr sz="1279"/>
            </a:lvl7pPr>
            <a:lvl8pPr marL="2561208" indent="0">
              <a:buNone/>
              <a:defRPr sz="1279"/>
            </a:lvl8pPr>
            <a:lvl9pPr marL="2927095" indent="0">
              <a:buNone/>
              <a:defRPr sz="1279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655305" y="4062600"/>
            <a:ext cx="2348289" cy="549476"/>
          </a:xfrm>
        </p:spPr>
        <p:txBody>
          <a:bodyPr anchor="t">
            <a:normAutofit/>
          </a:bodyPr>
          <a:lstStyle>
            <a:lvl1pPr marL="0" indent="0">
              <a:buNone/>
              <a:defRPr sz="1121"/>
            </a:lvl1pPr>
            <a:lvl2pPr marL="365887" indent="0">
              <a:buNone/>
              <a:defRPr sz="960"/>
            </a:lvl2pPr>
            <a:lvl3pPr marL="731774" indent="0">
              <a:buNone/>
              <a:defRPr sz="799"/>
            </a:lvl3pPr>
            <a:lvl4pPr marL="1097661" indent="0">
              <a:buNone/>
              <a:defRPr sz="719"/>
            </a:lvl4pPr>
            <a:lvl5pPr marL="1463548" indent="0">
              <a:buNone/>
              <a:defRPr sz="719"/>
            </a:lvl5pPr>
            <a:lvl6pPr marL="1829435" indent="0">
              <a:buNone/>
              <a:defRPr sz="719"/>
            </a:lvl6pPr>
            <a:lvl7pPr marL="2195322" indent="0">
              <a:buNone/>
              <a:defRPr sz="719"/>
            </a:lvl7pPr>
            <a:lvl8pPr marL="2561208" indent="0">
              <a:buNone/>
              <a:defRPr sz="719"/>
            </a:lvl8pPr>
            <a:lvl9pPr marL="2927095" indent="0">
              <a:buNone/>
              <a:defRPr sz="71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245490" y="3582248"/>
            <a:ext cx="2346453" cy="480351"/>
          </a:xfrm>
        </p:spPr>
        <p:txBody>
          <a:bodyPr anchor="b">
            <a:noAutofit/>
          </a:bodyPr>
          <a:lstStyle>
            <a:lvl1pPr marL="0" indent="0">
              <a:buNone/>
              <a:defRPr sz="1922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65887" indent="0">
              <a:buNone/>
              <a:defRPr sz="1601" b="1"/>
            </a:lvl2pPr>
            <a:lvl3pPr marL="731774" indent="0">
              <a:buNone/>
              <a:defRPr sz="1442" b="1"/>
            </a:lvl3pPr>
            <a:lvl4pPr marL="1097661" indent="0">
              <a:buNone/>
              <a:defRPr sz="1279" b="1"/>
            </a:lvl4pPr>
            <a:lvl5pPr marL="1463548" indent="0">
              <a:buNone/>
              <a:defRPr sz="1279" b="1"/>
            </a:lvl5pPr>
            <a:lvl6pPr marL="1829435" indent="0">
              <a:buNone/>
              <a:defRPr sz="1279" b="1"/>
            </a:lvl6pPr>
            <a:lvl7pPr marL="2195322" indent="0">
              <a:buNone/>
              <a:defRPr sz="1279" b="1"/>
            </a:lvl7pPr>
            <a:lvl8pPr marL="2561208" indent="0">
              <a:buNone/>
              <a:defRPr sz="1279" b="1"/>
            </a:lvl8pPr>
            <a:lvl9pPr marL="2927095" indent="0">
              <a:buNone/>
              <a:defRPr sz="1279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245490" y="1880818"/>
            <a:ext cx="2346453" cy="127035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79"/>
            </a:lvl1pPr>
            <a:lvl2pPr marL="365887" indent="0">
              <a:buNone/>
              <a:defRPr sz="1279"/>
            </a:lvl2pPr>
            <a:lvl3pPr marL="731774" indent="0">
              <a:buNone/>
              <a:defRPr sz="1279"/>
            </a:lvl3pPr>
            <a:lvl4pPr marL="1097661" indent="0">
              <a:buNone/>
              <a:defRPr sz="1279"/>
            </a:lvl4pPr>
            <a:lvl5pPr marL="1463548" indent="0">
              <a:buNone/>
              <a:defRPr sz="1279"/>
            </a:lvl5pPr>
            <a:lvl6pPr marL="1829435" indent="0">
              <a:buNone/>
              <a:defRPr sz="1279"/>
            </a:lvl6pPr>
            <a:lvl7pPr marL="2195322" indent="0">
              <a:buNone/>
              <a:defRPr sz="1279"/>
            </a:lvl7pPr>
            <a:lvl8pPr marL="2561208" indent="0">
              <a:buNone/>
              <a:defRPr sz="1279"/>
            </a:lvl8pPr>
            <a:lvl9pPr marL="2927095" indent="0">
              <a:buNone/>
              <a:defRPr sz="1279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245390" y="4062598"/>
            <a:ext cx="2349562" cy="549476"/>
          </a:xfrm>
        </p:spPr>
        <p:txBody>
          <a:bodyPr anchor="t">
            <a:normAutofit/>
          </a:bodyPr>
          <a:lstStyle>
            <a:lvl1pPr marL="0" indent="0">
              <a:buNone/>
              <a:defRPr sz="1121"/>
            </a:lvl1pPr>
            <a:lvl2pPr marL="365887" indent="0">
              <a:buNone/>
              <a:defRPr sz="960"/>
            </a:lvl2pPr>
            <a:lvl3pPr marL="731774" indent="0">
              <a:buNone/>
              <a:defRPr sz="799"/>
            </a:lvl3pPr>
            <a:lvl4pPr marL="1097661" indent="0">
              <a:buNone/>
              <a:defRPr sz="719"/>
            </a:lvl4pPr>
            <a:lvl5pPr marL="1463548" indent="0">
              <a:buNone/>
              <a:defRPr sz="719"/>
            </a:lvl5pPr>
            <a:lvl6pPr marL="1829435" indent="0">
              <a:buNone/>
              <a:defRPr sz="719"/>
            </a:lvl6pPr>
            <a:lvl7pPr marL="2195322" indent="0">
              <a:buNone/>
              <a:defRPr sz="719"/>
            </a:lvl7pPr>
            <a:lvl8pPr marL="2561208" indent="0">
              <a:buNone/>
              <a:defRPr sz="719"/>
            </a:lvl8pPr>
            <a:lvl9pPr marL="2927095" indent="0">
              <a:buNone/>
              <a:defRPr sz="71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432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812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82194" y="304355"/>
            <a:ext cx="2103804" cy="48445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0778" y="304355"/>
            <a:ext cx="6189453" cy="484454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8725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1266" y="1084289"/>
            <a:ext cx="6954244" cy="2091592"/>
          </a:xfrm>
        </p:spPr>
        <p:txBody>
          <a:bodyPr anchor="b">
            <a:normAutofit/>
          </a:bodyPr>
          <a:lstStyle>
            <a:lvl1pPr algn="ctr">
              <a:defRPr sz="384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1266" y="3239400"/>
            <a:ext cx="6954244" cy="1143317"/>
          </a:xfrm>
        </p:spPr>
        <p:txBody>
          <a:bodyPr>
            <a:normAutofit/>
          </a:bodyPr>
          <a:lstStyle>
            <a:lvl1pPr marL="0" indent="0" algn="ctr">
              <a:buNone/>
              <a:defRPr sz="1761">
                <a:solidFill>
                  <a:schemeClr val="bg1">
                    <a:lumMod val="50000"/>
                  </a:schemeClr>
                </a:solidFill>
              </a:defRPr>
            </a:lvl1pPr>
            <a:lvl2pPr marL="365897" indent="0" algn="ctr">
              <a:buNone/>
              <a:defRPr sz="1601"/>
            </a:lvl2pPr>
            <a:lvl3pPr marL="731794" indent="0" algn="ctr">
              <a:buNone/>
              <a:defRPr sz="1441"/>
            </a:lvl3pPr>
            <a:lvl4pPr marL="1097691" indent="0" algn="ctr">
              <a:buNone/>
              <a:defRPr sz="1280"/>
            </a:lvl4pPr>
            <a:lvl5pPr marL="1463589" indent="0" algn="ctr">
              <a:buNone/>
              <a:defRPr sz="1280"/>
            </a:lvl5pPr>
            <a:lvl6pPr marL="1829486" indent="0" algn="ctr">
              <a:buNone/>
              <a:defRPr sz="1280"/>
            </a:lvl6pPr>
            <a:lvl7pPr marL="2195383" indent="0" algn="ctr">
              <a:buNone/>
              <a:defRPr sz="1280"/>
            </a:lvl7pPr>
            <a:lvl8pPr marL="2561280" indent="0" algn="ctr">
              <a:buNone/>
              <a:defRPr sz="1280"/>
            </a:lvl8pPr>
            <a:lvl9pPr marL="2927177" indent="0" algn="ctr">
              <a:buNone/>
              <a:defRPr sz="128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92368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731257" y="1973125"/>
            <a:ext cx="8293760" cy="285421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8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965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257" y="690662"/>
            <a:ext cx="8284097" cy="2281316"/>
          </a:xfrm>
        </p:spPr>
        <p:txBody>
          <a:bodyPr anchor="b">
            <a:normAutofit/>
          </a:bodyPr>
          <a:lstStyle>
            <a:lvl1pPr>
              <a:defRPr sz="32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257" y="3048728"/>
            <a:ext cx="8284097" cy="1140469"/>
          </a:xfrm>
        </p:spPr>
        <p:txBody>
          <a:bodyPr>
            <a:normAutofit/>
          </a:bodyPr>
          <a:lstStyle>
            <a:lvl1pPr marL="0" indent="0" algn="ctr">
              <a:buNone/>
              <a:defRPr sz="1601">
                <a:solidFill>
                  <a:schemeClr val="bg1">
                    <a:lumMod val="50000"/>
                  </a:schemeClr>
                </a:solidFill>
              </a:defRPr>
            </a:lvl1pPr>
            <a:lvl2pPr marL="365897" indent="0">
              <a:buNone/>
              <a:defRPr sz="1601">
                <a:solidFill>
                  <a:schemeClr val="tx1">
                    <a:tint val="75000"/>
                  </a:schemeClr>
                </a:solidFill>
              </a:defRPr>
            </a:lvl2pPr>
            <a:lvl3pPr marL="731794" indent="0">
              <a:buNone/>
              <a:defRPr sz="1441">
                <a:solidFill>
                  <a:schemeClr val="tx1">
                    <a:tint val="75000"/>
                  </a:schemeClr>
                </a:solidFill>
              </a:defRPr>
            </a:lvl3pPr>
            <a:lvl4pPr marL="1097691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4pPr>
            <a:lvl5pPr marL="1463589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5pPr>
            <a:lvl6pPr marL="1829486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6pPr>
            <a:lvl7pPr marL="2195383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7pPr>
            <a:lvl8pPr marL="25612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8pPr>
            <a:lvl9pPr marL="2927177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933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31258" y="515575"/>
            <a:ext cx="8294260" cy="13305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731257" y="1973125"/>
            <a:ext cx="4086150" cy="285421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939367" y="1973125"/>
            <a:ext cx="4085650" cy="285421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72446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31258" y="515575"/>
            <a:ext cx="8294260" cy="13305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7361" y="1976397"/>
            <a:ext cx="3900048" cy="566819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081" b="0">
                <a:solidFill>
                  <a:schemeClr val="tx1"/>
                </a:solidFill>
              </a:defRPr>
            </a:lvl1pPr>
            <a:lvl2pPr marL="365897" indent="0">
              <a:buNone/>
              <a:defRPr sz="1601" b="1"/>
            </a:lvl2pPr>
            <a:lvl3pPr marL="731794" indent="0">
              <a:buNone/>
              <a:defRPr sz="1441" b="1"/>
            </a:lvl3pPr>
            <a:lvl4pPr marL="1097691" indent="0">
              <a:buNone/>
              <a:defRPr sz="1280" b="1"/>
            </a:lvl4pPr>
            <a:lvl5pPr marL="1463589" indent="0">
              <a:buNone/>
              <a:defRPr sz="1280" b="1"/>
            </a:lvl5pPr>
            <a:lvl6pPr marL="1829486" indent="0">
              <a:buNone/>
              <a:defRPr sz="1280" b="1"/>
            </a:lvl6pPr>
            <a:lvl7pPr marL="2195383" indent="0">
              <a:buNone/>
              <a:defRPr sz="1280" b="1"/>
            </a:lvl7pPr>
            <a:lvl8pPr marL="2561280" indent="0">
              <a:buNone/>
              <a:defRPr sz="1280" b="1"/>
            </a:lvl8pPr>
            <a:lvl9pPr marL="2927177" indent="0">
              <a:buNone/>
              <a:defRPr sz="128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731258" y="2543217"/>
            <a:ext cx="4086151" cy="228412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804" y="1976397"/>
            <a:ext cx="3906715" cy="566819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081" b="0">
                <a:solidFill>
                  <a:schemeClr val="tx1"/>
                </a:solidFill>
              </a:defRPr>
            </a:lvl1pPr>
            <a:lvl2pPr marL="365897" indent="0">
              <a:buNone/>
              <a:defRPr sz="1601" b="1"/>
            </a:lvl2pPr>
            <a:lvl3pPr marL="731794" indent="0">
              <a:buNone/>
              <a:defRPr sz="1441" b="1"/>
            </a:lvl3pPr>
            <a:lvl4pPr marL="1097691" indent="0">
              <a:buNone/>
              <a:defRPr sz="1280" b="1"/>
            </a:lvl4pPr>
            <a:lvl5pPr marL="1463589" indent="0">
              <a:buNone/>
              <a:defRPr sz="1280" b="1"/>
            </a:lvl5pPr>
            <a:lvl6pPr marL="1829486" indent="0">
              <a:buNone/>
              <a:defRPr sz="1280" b="1"/>
            </a:lvl6pPr>
            <a:lvl7pPr marL="2195383" indent="0">
              <a:buNone/>
              <a:defRPr sz="1280" b="1"/>
            </a:lvl7pPr>
            <a:lvl8pPr marL="2561280" indent="0">
              <a:buNone/>
              <a:defRPr sz="1280" b="1"/>
            </a:lvl8pPr>
            <a:lvl9pPr marL="2927177" indent="0">
              <a:buNone/>
              <a:defRPr sz="128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939368" y="2543217"/>
            <a:ext cx="4085650" cy="228412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3084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42555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0721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258" y="508141"/>
            <a:ext cx="3149575" cy="1686512"/>
          </a:xfrm>
        </p:spPr>
        <p:txBody>
          <a:bodyPr anchor="b"/>
          <a:lstStyle>
            <a:lvl1pPr algn="ctr">
              <a:defRPr sz="256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4063772" y="508142"/>
            <a:ext cx="4961745" cy="431919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258" y="2194653"/>
            <a:ext cx="3149576" cy="2632688"/>
          </a:xfrm>
        </p:spPr>
        <p:txBody>
          <a:bodyPr/>
          <a:lstStyle>
            <a:lvl1pPr marL="0" indent="0" algn="ctr">
              <a:buNone/>
              <a:defRPr sz="1280"/>
            </a:lvl1pPr>
            <a:lvl2pPr marL="365897" indent="0">
              <a:buNone/>
              <a:defRPr sz="1120"/>
            </a:lvl2pPr>
            <a:lvl3pPr marL="731794" indent="0">
              <a:buNone/>
              <a:defRPr sz="960"/>
            </a:lvl3pPr>
            <a:lvl4pPr marL="1097691" indent="0">
              <a:buNone/>
              <a:defRPr sz="800"/>
            </a:lvl4pPr>
            <a:lvl5pPr marL="1463589" indent="0">
              <a:buNone/>
              <a:defRPr sz="800"/>
            </a:lvl5pPr>
            <a:lvl6pPr marL="1829486" indent="0">
              <a:buNone/>
              <a:defRPr sz="800"/>
            </a:lvl6pPr>
            <a:lvl7pPr marL="2195383" indent="0">
              <a:buNone/>
              <a:defRPr sz="800"/>
            </a:lvl7pPr>
            <a:lvl8pPr marL="2561280" indent="0">
              <a:buNone/>
              <a:defRPr sz="800"/>
            </a:lvl8pPr>
            <a:lvl9pPr marL="2927177" indent="0">
              <a:buNone/>
              <a:defRPr sz="8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83864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257" y="508141"/>
            <a:ext cx="4749521" cy="1686513"/>
          </a:xfrm>
        </p:spPr>
        <p:txBody>
          <a:bodyPr anchor="b"/>
          <a:lstStyle>
            <a:lvl1pPr algn="ctr">
              <a:defRPr sz="256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1776" y="508142"/>
            <a:ext cx="2605134" cy="43192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2561"/>
            </a:lvl1pPr>
            <a:lvl2pPr marL="365897" indent="0">
              <a:buNone/>
              <a:defRPr sz="2241"/>
            </a:lvl2pPr>
            <a:lvl3pPr marL="731794" indent="0">
              <a:buNone/>
              <a:defRPr sz="1921"/>
            </a:lvl3pPr>
            <a:lvl4pPr marL="1097691" indent="0">
              <a:buNone/>
              <a:defRPr sz="1601"/>
            </a:lvl4pPr>
            <a:lvl5pPr marL="1463589" indent="0">
              <a:buNone/>
              <a:defRPr sz="1601"/>
            </a:lvl5pPr>
            <a:lvl6pPr marL="1829486" indent="0">
              <a:buNone/>
              <a:defRPr sz="1601"/>
            </a:lvl6pPr>
            <a:lvl7pPr marL="2195383" indent="0">
              <a:buNone/>
              <a:defRPr sz="1601"/>
            </a:lvl7pPr>
            <a:lvl8pPr marL="2561280" indent="0">
              <a:buNone/>
              <a:defRPr sz="1601"/>
            </a:lvl8pPr>
            <a:lvl9pPr marL="2927177" indent="0">
              <a:buNone/>
              <a:defRPr sz="1601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273" y="2194653"/>
            <a:ext cx="4749505" cy="2632687"/>
          </a:xfrm>
        </p:spPr>
        <p:txBody>
          <a:bodyPr/>
          <a:lstStyle>
            <a:lvl1pPr marL="0" indent="0" algn="ctr">
              <a:buNone/>
              <a:defRPr sz="1280"/>
            </a:lvl1pPr>
            <a:lvl2pPr marL="365897" indent="0">
              <a:buNone/>
              <a:defRPr sz="1120"/>
            </a:lvl2pPr>
            <a:lvl3pPr marL="731794" indent="0">
              <a:buNone/>
              <a:defRPr sz="960"/>
            </a:lvl3pPr>
            <a:lvl4pPr marL="1097691" indent="0">
              <a:buNone/>
              <a:defRPr sz="800"/>
            </a:lvl4pPr>
            <a:lvl5pPr marL="1463589" indent="0">
              <a:buNone/>
              <a:defRPr sz="800"/>
            </a:lvl5pPr>
            <a:lvl6pPr marL="1829486" indent="0">
              <a:buNone/>
              <a:defRPr sz="800"/>
            </a:lvl6pPr>
            <a:lvl7pPr marL="2195383" indent="0">
              <a:buNone/>
              <a:defRPr sz="800"/>
            </a:lvl7pPr>
            <a:lvl8pPr marL="2561280" indent="0">
              <a:buNone/>
              <a:defRPr sz="800"/>
            </a:lvl8pPr>
            <a:lvl9pPr marL="2927177" indent="0">
              <a:buNone/>
              <a:defRPr sz="8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6841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273" y="3575471"/>
            <a:ext cx="8294245" cy="676530"/>
          </a:xfrm>
        </p:spPr>
        <p:txBody>
          <a:bodyPr anchor="b"/>
          <a:lstStyle>
            <a:lvl1pPr>
              <a:defRPr sz="256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48104" y="582046"/>
            <a:ext cx="7860584" cy="2679191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2561"/>
            </a:lvl1pPr>
            <a:lvl2pPr marL="365897" indent="0">
              <a:buNone/>
              <a:defRPr sz="2241"/>
            </a:lvl2pPr>
            <a:lvl3pPr marL="731794" indent="0">
              <a:buNone/>
              <a:defRPr sz="1921"/>
            </a:lvl3pPr>
            <a:lvl4pPr marL="1097691" indent="0">
              <a:buNone/>
              <a:defRPr sz="1601"/>
            </a:lvl4pPr>
            <a:lvl5pPr marL="1463589" indent="0">
              <a:buNone/>
              <a:defRPr sz="1601"/>
            </a:lvl5pPr>
            <a:lvl6pPr marL="1829486" indent="0">
              <a:buNone/>
              <a:defRPr sz="1601"/>
            </a:lvl6pPr>
            <a:lvl7pPr marL="2195383" indent="0">
              <a:buNone/>
              <a:defRPr sz="1601"/>
            </a:lvl7pPr>
            <a:lvl8pPr marL="2561280" indent="0">
              <a:buNone/>
              <a:defRPr sz="1601"/>
            </a:lvl8pPr>
            <a:lvl9pPr marL="2927177" indent="0">
              <a:buNone/>
              <a:defRPr sz="1601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257" y="4258456"/>
            <a:ext cx="8294261" cy="568885"/>
          </a:xfrm>
        </p:spPr>
        <p:txBody>
          <a:bodyPr/>
          <a:lstStyle>
            <a:lvl1pPr marL="0" indent="0" algn="ctr">
              <a:buNone/>
              <a:defRPr sz="1280"/>
            </a:lvl1pPr>
            <a:lvl2pPr marL="365897" indent="0">
              <a:buNone/>
              <a:defRPr sz="1120"/>
            </a:lvl2pPr>
            <a:lvl3pPr marL="731794" indent="0">
              <a:buNone/>
              <a:defRPr sz="960"/>
            </a:lvl3pPr>
            <a:lvl4pPr marL="1097691" indent="0">
              <a:buNone/>
              <a:defRPr sz="800"/>
            </a:lvl4pPr>
            <a:lvl5pPr marL="1463589" indent="0">
              <a:buNone/>
              <a:defRPr sz="800"/>
            </a:lvl5pPr>
            <a:lvl6pPr marL="1829486" indent="0">
              <a:buNone/>
              <a:defRPr sz="800"/>
            </a:lvl6pPr>
            <a:lvl7pPr marL="2195383" indent="0">
              <a:buNone/>
              <a:defRPr sz="800"/>
            </a:lvl7pPr>
            <a:lvl8pPr marL="2561280" indent="0">
              <a:buNone/>
              <a:defRPr sz="800"/>
            </a:lvl8pPr>
            <a:lvl9pPr marL="2927177" indent="0">
              <a:buNone/>
              <a:defRPr sz="8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8908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257" y="508141"/>
            <a:ext cx="8294261" cy="2856831"/>
          </a:xfrm>
        </p:spPr>
        <p:txBody>
          <a:bodyPr anchor="ctr"/>
          <a:lstStyle>
            <a:lvl1pPr algn="ctr">
              <a:defRPr sz="256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258" y="3504991"/>
            <a:ext cx="8294261" cy="1322351"/>
          </a:xfrm>
        </p:spPr>
        <p:txBody>
          <a:bodyPr anchor="ctr"/>
          <a:lstStyle>
            <a:lvl1pPr marL="0" indent="0" algn="ctr">
              <a:buNone/>
              <a:defRPr sz="1280"/>
            </a:lvl1pPr>
            <a:lvl2pPr marL="365897" indent="0">
              <a:buNone/>
              <a:defRPr sz="1120"/>
            </a:lvl2pPr>
            <a:lvl3pPr marL="731794" indent="0">
              <a:buNone/>
              <a:defRPr sz="960"/>
            </a:lvl3pPr>
            <a:lvl4pPr marL="1097691" indent="0">
              <a:buNone/>
              <a:defRPr sz="800"/>
            </a:lvl4pPr>
            <a:lvl5pPr marL="1463589" indent="0">
              <a:buNone/>
              <a:defRPr sz="800"/>
            </a:lvl5pPr>
            <a:lvl6pPr marL="1829486" indent="0">
              <a:buNone/>
              <a:defRPr sz="800"/>
            </a:lvl6pPr>
            <a:lvl7pPr marL="2195383" indent="0">
              <a:buNone/>
              <a:defRPr sz="800"/>
            </a:lvl7pPr>
            <a:lvl8pPr marL="2561280" indent="0">
              <a:buNone/>
              <a:defRPr sz="800"/>
            </a:lvl8pPr>
            <a:lvl9pPr marL="2927177" indent="0">
              <a:buNone/>
              <a:defRPr sz="8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94496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7346" y="508141"/>
            <a:ext cx="7444624" cy="2494780"/>
          </a:xfrm>
        </p:spPr>
        <p:txBody>
          <a:bodyPr anchor="ctr"/>
          <a:lstStyle>
            <a:lvl1pPr>
              <a:defRPr sz="256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76964" y="3009196"/>
            <a:ext cx="7004118" cy="495794"/>
          </a:xfrm>
        </p:spPr>
        <p:txBody>
          <a:bodyPr anchor="t">
            <a:normAutofit/>
          </a:bodyPr>
          <a:lstStyle>
            <a:lvl1pPr marL="0" indent="0">
              <a:buNone/>
              <a:defRPr sz="1120"/>
            </a:lvl1pPr>
            <a:lvl2pPr marL="365897" indent="0">
              <a:buNone/>
              <a:defRPr sz="1120"/>
            </a:lvl2pPr>
            <a:lvl3pPr marL="731794" indent="0">
              <a:buNone/>
              <a:defRPr sz="960"/>
            </a:lvl3pPr>
            <a:lvl4pPr marL="1097691" indent="0">
              <a:buNone/>
              <a:defRPr sz="800"/>
            </a:lvl4pPr>
            <a:lvl5pPr marL="1463589" indent="0">
              <a:buNone/>
              <a:defRPr sz="800"/>
            </a:lvl5pPr>
            <a:lvl6pPr marL="1829486" indent="0">
              <a:buNone/>
              <a:defRPr sz="800"/>
            </a:lvl6pPr>
            <a:lvl7pPr marL="2195383" indent="0">
              <a:buNone/>
              <a:defRPr sz="800"/>
            </a:lvl7pPr>
            <a:lvl8pPr marL="2561280" indent="0">
              <a:buNone/>
              <a:defRPr sz="800"/>
            </a:lvl8pPr>
            <a:lvl9pPr marL="2927177" indent="0">
              <a:buNone/>
              <a:defRPr sz="8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257" y="3645010"/>
            <a:ext cx="8294261" cy="118454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80"/>
            </a:lvl1pPr>
            <a:lvl2pPr marL="365897" indent="0">
              <a:buNone/>
              <a:defRPr sz="1120"/>
            </a:lvl2pPr>
            <a:lvl3pPr marL="731794" indent="0">
              <a:buNone/>
              <a:defRPr sz="960"/>
            </a:lvl3pPr>
            <a:lvl4pPr marL="1097691" indent="0">
              <a:buNone/>
              <a:defRPr sz="800"/>
            </a:lvl4pPr>
            <a:lvl5pPr marL="1463589" indent="0">
              <a:buNone/>
              <a:defRPr sz="800"/>
            </a:lvl5pPr>
            <a:lvl6pPr marL="1829486" indent="0">
              <a:buNone/>
              <a:defRPr sz="800"/>
            </a:lvl6pPr>
            <a:lvl7pPr marL="2195383" indent="0">
              <a:buNone/>
              <a:defRPr sz="800"/>
            </a:lvl7pPr>
            <a:lvl8pPr marL="2561280" indent="0">
              <a:buNone/>
              <a:defRPr sz="800"/>
            </a:lvl8pPr>
            <a:lvl9pPr marL="2927177" indent="0">
              <a:buNone/>
              <a:defRPr sz="8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1451" y="628646"/>
            <a:ext cx="487839" cy="487449"/>
          </a:xfrm>
          <a:prstGeom prst="rect">
            <a:avLst/>
          </a:prstGeom>
        </p:spPr>
        <p:txBody>
          <a:bodyPr vert="horz" lIns="73176" tIns="36588" rIns="73176" bIns="3658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2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48796" y="2495341"/>
            <a:ext cx="487839" cy="487449"/>
          </a:xfrm>
          <a:prstGeom prst="rect">
            <a:avLst/>
          </a:prstGeom>
        </p:spPr>
        <p:txBody>
          <a:bodyPr vert="horz" lIns="73176" tIns="36588" rIns="73176" bIns="3658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2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91886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3849" y="3721057"/>
            <a:ext cx="7317581" cy="1368289"/>
          </a:xfrm>
        </p:spPr>
        <p:txBody>
          <a:bodyPr wrap="none" anchor="t">
            <a:normAutofit/>
          </a:bodyPr>
          <a:lstStyle>
            <a:lvl1pPr algn="l">
              <a:defRPr sz="7684" b="0" spc="-239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83849" y="3078918"/>
            <a:ext cx="7317581" cy="628529"/>
          </a:xfrm>
        </p:spPr>
        <p:txBody>
          <a:bodyPr anchor="b">
            <a:normAutofit/>
          </a:bodyPr>
          <a:lstStyle>
            <a:lvl1pPr marL="0" indent="0" algn="l">
              <a:buNone/>
              <a:defRPr sz="2561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65887" indent="0" algn="ctr">
              <a:buNone/>
              <a:defRPr sz="1601"/>
            </a:lvl2pPr>
            <a:lvl3pPr marL="731774" indent="0" algn="ctr">
              <a:buNone/>
              <a:defRPr sz="1442"/>
            </a:lvl3pPr>
            <a:lvl4pPr marL="1097661" indent="0" algn="ctr">
              <a:buNone/>
              <a:defRPr sz="1279"/>
            </a:lvl4pPr>
            <a:lvl5pPr marL="1463548" indent="0" algn="ctr">
              <a:buNone/>
              <a:defRPr sz="1279"/>
            </a:lvl5pPr>
            <a:lvl6pPr marL="1829435" indent="0" algn="ctr">
              <a:buNone/>
              <a:defRPr sz="1279"/>
            </a:lvl6pPr>
            <a:lvl7pPr marL="2195322" indent="0" algn="ctr">
              <a:buNone/>
              <a:defRPr sz="1279"/>
            </a:lvl7pPr>
            <a:lvl8pPr marL="2561208" indent="0" algn="ctr">
              <a:buNone/>
              <a:defRPr sz="1279"/>
            </a:lvl8pPr>
            <a:lvl9pPr marL="2927095" indent="0" algn="ctr">
              <a:buNone/>
              <a:defRPr sz="1279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5147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258" y="1782763"/>
            <a:ext cx="8294261" cy="2093777"/>
          </a:xfrm>
        </p:spPr>
        <p:txBody>
          <a:bodyPr anchor="b"/>
          <a:lstStyle>
            <a:lvl1pPr algn="ctr">
              <a:defRPr sz="256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258" y="3886359"/>
            <a:ext cx="8294261" cy="950801"/>
          </a:xfrm>
        </p:spPr>
        <p:txBody>
          <a:bodyPr anchor="t"/>
          <a:lstStyle>
            <a:lvl1pPr marL="0" indent="0" algn="ctr">
              <a:buNone/>
              <a:defRPr sz="1280"/>
            </a:lvl1pPr>
            <a:lvl2pPr marL="365897" indent="0">
              <a:buNone/>
              <a:defRPr sz="1120"/>
            </a:lvl2pPr>
            <a:lvl3pPr marL="731794" indent="0">
              <a:buNone/>
              <a:defRPr sz="960"/>
            </a:lvl3pPr>
            <a:lvl4pPr marL="1097691" indent="0">
              <a:buNone/>
              <a:defRPr sz="800"/>
            </a:lvl4pPr>
            <a:lvl5pPr marL="1463589" indent="0">
              <a:buNone/>
              <a:defRPr sz="800"/>
            </a:lvl5pPr>
            <a:lvl6pPr marL="1829486" indent="0">
              <a:buNone/>
              <a:defRPr sz="800"/>
            </a:lvl6pPr>
            <a:lvl7pPr marL="2195383" indent="0">
              <a:buNone/>
              <a:defRPr sz="800"/>
            </a:lvl7pPr>
            <a:lvl8pPr marL="2561280" indent="0">
              <a:buNone/>
              <a:defRPr sz="800"/>
            </a:lvl8pPr>
            <a:lvl9pPr marL="2927177" indent="0">
              <a:buNone/>
              <a:defRPr sz="8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72329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731257" y="508141"/>
            <a:ext cx="8294261" cy="13379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731257" y="1973125"/>
            <a:ext cx="2640040" cy="48035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921" b="0">
                <a:solidFill>
                  <a:schemeClr val="tx1"/>
                </a:solidFill>
              </a:defRPr>
            </a:lvl1pPr>
            <a:lvl2pPr marL="365897" indent="0">
              <a:buNone/>
              <a:defRPr sz="1601" b="1"/>
            </a:lvl2pPr>
            <a:lvl3pPr marL="731794" indent="0">
              <a:buNone/>
              <a:defRPr sz="1441" b="1"/>
            </a:lvl3pPr>
            <a:lvl4pPr marL="1097691" indent="0">
              <a:buNone/>
              <a:defRPr sz="1280" b="1"/>
            </a:lvl4pPr>
            <a:lvl5pPr marL="1463589" indent="0">
              <a:buNone/>
              <a:defRPr sz="1280" b="1"/>
            </a:lvl5pPr>
            <a:lvl6pPr marL="1829486" indent="0">
              <a:buNone/>
              <a:defRPr sz="1280" b="1"/>
            </a:lvl6pPr>
            <a:lvl7pPr marL="2195383" indent="0">
              <a:buNone/>
              <a:defRPr sz="1280" b="1"/>
            </a:lvl7pPr>
            <a:lvl8pPr marL="2561280" indent="0">
              <a:buNone/>
              <a:defRPr sz="1280" b="1"/>
            </a:lvl8pPr>
            <a:lvl9pPr marL="2927177" indent="0">
              <a:buNone/>
              <a:defRPr sz="128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731257" y="2453478"/>
            <a:ext cx="2640040" cy="2373864"/>
          </a:xfrm>
        </p:spPr>
        <p:txBody>
          <a:bodyPr anchor="t">
            <a:normAutofit/>
          </a:bodyPr>
          <a:lstStyle>
            <a:lvl1pPr marL="0" indent="0" algn="ctr">
              <a:buNone/>
              <a:defRPr sz="1120"/>
            </a:lvl1pPr>
            <a:lvl2pPr marL="365897" indent="0">
              <a:buNone/>
              <a:defRPr sz="960"/>
            </a:lvl2pPr>
            <a:lvl3pPr marL="731794" indent="0">
              <a:buNone/>
              <a:defRPr sz="800"/>
            </a:lvl3pPr>
            <a:lvl4pPr marL="1097691" indent="0">
              <a:buNone/>
              <a:defRPr sz="720"/>
            </a:lvl4pPr>
            <a:lvl5pPr marL="1463589" indent="0">
              <a:buNone/>
              <a:defRPr sz="720"/>
            </a:lvl5pPr>
            <a:lvl6pPr marL="1829486" indent="0">
              <a:buNone/>
              <a:defRPr sz="720"/>
            </a:lvl6pPr>
            <a:lvl7pPr marL="2195383" indent="0">
              <a:buNone/>
              <a:defRPr sz="720"/>
            </a:lvl7pPr>
            <a:lvl8pPr marL="2561280" indent="0">
              <a:buNone/>
              <a:defRPr sz="720"/>
            </a:lvl8pPr>
            <a:lvl9pPr marL="2927177" indent="0">
              <a:buNone/>
              <a:defRPr sz="72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63071" y="1973125"/>
            <a:ext cx="2634074" cy="48035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921" b="0">
                <a:solidFill>
                  <a:schemeClr val="tx1"/>
                </a:solidFill>
              </a:defRPr>
            </a:lvl1pPr>
            <a:lvl2pPr marL="365897" indent="0">
              <a:buNone/>
              <a:defRPr sz="1601" b="1"/>
            </a:lvl2pPr>
            <a:lvl3pPr marL="731794" indent="0">
              <a:buNone/>
              <a:defRPr sz="1441" b="1"/>
            </a:lvl3pPr>
            <a:lvl4pPr marL="1097691" indent="0">
              <a:buNone/>
              <a:defRPr sz="1280" b="1"/>
            </a:lvl4pPr>
            <a:lvl5pPr marL="1463589" indent="0">
              <a:buNone/>
              <a:defRPr sz="1280" b="1"/>
            </a:lvl5pPr>
            <a:lvl6pPr marL="1829486" indent="0">
              <a:buNone/>
              <a:defRPr sz="1280" b="1"/>
            </a:lvl6pPr>
            <a:lvl7pPr marL="2195383" indent="0">
              <a:buNone/>
              <a:defRPr sz="1280" b="1"/>
            </a:lvl7pPr>
            <a:lvl8pPr marL="2561280" indent="0">
              <a:buNone/>
              <a:defRPr sz="1280" b="1"/>
            </a:lvl8pPr>
            <a:lvl9pPr marL="2927177" indent="0">
              <a:buNone/>
              <a:defRPr sz="128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554235" y="2453478"/>
            <a:ext cx="2643541" cy="2373864"/>
          </a:xfrm>
        </p:spPr>
        <p:txBody>
          <a:bodyPr anchor="t">
            <a:normAutofit/>
          </a:bodyPr>
          <a:lstStyle>
            <a:lvl1pPr marL="0" indent="0" algn="ctr">
              <a:buNone/>
              <a:defRPr sz="1120"/>
            </a:lvl1pPr>
            <a:lvl2pPr marL="365897" indent="0">
              <a:buNone/>
              <a:defRPr sz="960"/>
            </a:lvl2pPr>
            <a:lvl3pPr marL="731794" indent="0">
              <a:buNone/>
              <a:defRPr sz="800"/>
            </a:lvl3pPr>
            <a:lvl4pPr marL="1097691" indent="0">
              <a:buNone/>
              <a:defRPr sz="720"/>
            </a:lvl4pPr>
            <a:lvl5pPr marL="1463589" indent="0">
              <a:buNone/>
              <a:defRPr sz="720"/>
            </a:lvl5pPr>
            <a:lvl6pPr marL="1829486" indent="0">
              <a:buNone/>
              <a:defRPr sz="720"/>
            </a:lvl6pPr>
            <a:lvl7pPr marL="2195383" indent="0">
              <a:buNone/>
              <a:defRPr sz="720"/>
            </a:lvl7pPr>
            <a:lvl8pPr marL="2561280" indent="0">
              <a:buNone/>
              <a:defRPr sz="720"/>
            </a:lvl8pPr>
            <a:lvl9pPr marL="2927177" indent="0">
              <a:buNone/>
              <a:defRPr sz="72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80715" y="1973125"/>
            <a:ext cx="2644803" cy="48035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921" b="0">
                <a:solidFill>
                  <a:schemeClr val="tx1"/>
                </a:solidFill>
              </a:defRPr>
            </a:lvl1pPr>
            <a:lvl2pPr marL="365897" indent="0">
              <a:buNone/>
              <a:defRPr sz="1601" b="1"/>
            </a:lvl2pPr>
            <a:lvl3pPr marL="731794" indent="0">
              <a:buNone/>
              <a:defRPr sz="1441" b="1"/>
            </a:lvl3pPr>
            <a:lvl4pPr marL="1097691" indent="0">
              <a:buNone/>
              <a:defRPr sz="1280" b="1"/>
            </a:lvl4pPr>
            <a:lvl5pPr marL="1463589" indent="0">
              <a:buNone/>
              <a:defRPr sz="1280" b="1"/>
            </a:lvl5pPr>
            <a:lvl6pPr marL="1829486" indent="0">
              <a:buNone/>
              <a:defRPr sz="1280" b="1"/>
            </a:lvl6pPr>
            <a:lvl7pPr marL="2195383" indent="0">
              <a:buNone/>
              <a:defRPr sz="1280" b="1"/>
            </a:lvl7pPr>
            <a:lvl8pPr marL="2561280" indent="0">
              <a:buNone/>
              <a:defRPr sz="1280" b="1"/>
            </a:lvl8pPr>
            <a:lvl9pPr marL="2927177" indent="0">
              <a:buNone/>
              <a:defRPr sz="128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380715" y="2453478"/>
            <a:ext cx="2644803" cy="2373864"/>
          </a:xfrm>
        </p:spPr>
        <p:txBody>
          <a:bodyPr anchor="t">
            <a:normAutofit/>
          </a:bodyPr>
          <a:lstStyle>
            <a:lvl1pPr marL="0" indent="0" algn="ctr">
              <a:buNone/>
              <a:defRPr sz="1120"/>
            </a:lvl1pPr>
            <a:lvl2pPr marL="365897" indent="0">
              <a:buNone/>
              <a:defRPr sz="960"/>
            </a:lvl2pPr>
            <a:lvl3pPr marL="731794" indent="0">
              <a:buNone/>
              <a:defRPr sz="800"/>
            </a:lvl3pPr>
            <a:lvl4pPr marL="1097691" indent="0">
              <a:buNone/>
              <a:defRPr sz="720"/>
            </a:lvl4pPr>
            <a:lvl5pPr marL="1463589" indent="0">
              <a:buNone/>
              <a:defRPr sz="720"/>
            </a:lvl5pPr>
            <a:lvl6pPr marL="1829486" indent="0">
              <a:buNone/>
              <a:defRPr sz="720"/>
            </a:lvl6pPr>
            <a:lvl7pPr marL="2195383" indent="0">
              <a:buNone/>
              <a:defRPr sz="720"/>
            </a:lvl7pPr>
            <a:lvl8pPr marL="2561280" indent="0">
              <a:buNone/>
              <a:defRPr sz="720"/>
            </a:lvl8pPr>
            <a:lvl9pPr marL="2927177" indent="0">
              <a:buNone/>
              <a:defRPr sz="72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8810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731257" y="509118"/>
            <a:ext cx="8294261" cy="133697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731257" y="3504990"/>
            <a:ext cx="2637986" cy="48035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761" b="0">
                <a:solidFill>
                  <a:schemeClr val="tx1"/>
                </a:solidFill>
              </a:defRPr>
            </a:lvl1pPr>
            <a:lvl2pPr marL="365897" indent="0">
              <a:buNone/>
              <a:defRPr sz="1601" b="1"/>
            </a:lvl2pPr>
            <a:lvl3pPr marL="731794" indent="0">
              <a:buNone/>
              <a:defRPr sz="1441" b="1"/>
            </a:lvl3pPr>
            <a:lvl4pPr marL="1097691" indent="0">
              <a:buNone/>
              <a:defRPr sz="1280" b="1"/>
            </a:lvl4pPr>
            <a:lvl5pPr marL="1463589" indent="0">
              <a:buNone/>
              <a:defRPr sz="1280" b="1"/>
            </a:lvl5pPr>
            <a:lvl6pPr marL="1829486" indent="0">
              <a:buNone/>
              <a:defRPr sz="1280" b="1"/>
            </a:lvl6pPr>
            <a:lvl7pPr marL="2195383" indent="0">
              <a:buNone/>
              <a:defRPr sz="1280" b="1"/>
            </a:lvl7pPr>
            <a:lvl8pPr marL="2561280" indent="0">
              <a:buNone/>
              <a:defRPr sz="1280" b="1"/>
            </a:lvl8pPr>
            <a:lvl9pPr marL="2927177" indent="0">
              <a:buNone/>
              <a:defRPr sz="128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731257" y="1973126"/>
            <a:ext cx="2637986" cy="1270353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80"/>
            </a:lvl1pPr>
            <a:lvl2pPr marL="365897" indent="0">
              <a:buNone/>
              <a:defRPr sz="1280"/>
            </a:lvl2pPr>
            <a:lvl3pPr marL="731794" indent="0">
              <a:buNone/>
              <a:defRPr sz="1280"/>
            </a:lvl3pPr>
            <a:lvl4pPr marL="1097691" indent="0">
              <a:buNone/>
              <a:defRPr sz="1280"/>
            </a:lvl4pPr>
            <a:lvl5pPr marL="1463589" indent="0">
              <a:buNone/>
              <a:defRPr sz="1280"/>
            </a:lvl5pPr>
            <a:lvl6pPr marL="1829486" indent="0">
              <a:buNone/>
              <a:defRPr sz="1280"/>
            </a:lvl6pPr>
            <a:lvl7pPr marL="2195383" indent="0">
              <a:buNone/>
              <a:defRPr sz="1280"/>
            </a:lvl7pPr>
            <a:lvl8pPr marL="2561280" indent="0">
              <a:buNone/>
              <a:defRPr sz="1280"/>
            </a:lvl8pPr>
            <a:lvl9pPr marL="2927177" indent="0">
              <a:buNone/>
              <a:defRPr sz="128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731257" y="3985342"/>
            <a:ext cx="2637986" cy="841999"/>
          </a:xfrm>
        </p:spPr>
        <p:txBody>
          <a:bodyPr anchor="t">
            <a:normAutofit/>
          </a:bodyPr>
          <a:lstStyle>
            <a:lvl1pPr marL="0" indent="0" algn="ctr">
              <a:buNone/>
              <a:defRPr sz="1120"/>
            </a:lvl1pPr>
            <a:lvl2pPr marL="365897" indent="0">
              <a:buNone/>
              <a:defRPr sz="960"/>
            </a:lvl2pPr>
            <a:lvl3pPr marL="731794" indent="0">
              <a:buNone/>
              <a:defRPr sz="800"/>
            </a:lvl3pPr>
            <a:lvl4pPr marL="1097691" indent="0">
              <a:buNone/>
              <a:defRPr sz="720"/>
            </a:lvl4pPr>
            <a:lvl5pPr marL="1463589" indent="0">
              <a:buNone/>
              <a:defRPr sz="720"/>
            </a:lvl5pPr>
            <a:lvl6pPr marL="1829486" indent="0">
              <a:buNone/>
              <a:defRPr sz="720"/>
            </a:lvl6pPr>
            <a:lvl7pPr marL="2195383" indent="0">
              <a:buNone/>
              <a:defRPr sz="720"/>
            </a:lvl7pPr>
            <a:lvl8pPr marL="2561280" indent="0">
              <a:buNone/>
              <a:defRPr sz="720"/>
            </a:lvl8pPr>
            <a:lvl9pPr marL="2927177" indent="0">
              <a:buNone/>
              <a:defRPr sz="72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55364" y="3504990"/>
            <a:ext cx="2642322" cy="48035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761" b="0">
                <a:solidFill>
                  <a:schemeClr val="tx1"/>
                </a:solidFill>
              </a:defRPr>
            </a:lvl1pPr>
            <a:lvl2pPr marL="365897" indent="0">
              <a:buNone/>
              <a:defRPr sz="1601" b="1"/>
            </a:lvl2pPr>
            <a:lvl3pPr marL="731794" indent="0">
              <a:buNone/>
              <a:defRPr sz="1441" b="1"/>
            </a:lvl3pPr>
            <a:lvl4pPr marL="1097691" indent="0">
              <a:buNone/>
              <a:defRPr sz="1280" b="1"/>
            </a:lvl4pPr>
            <a:lvl5pPr marL="1463589" indent="0">
              <a:buNone/>
              <a:defRPr sz="1280" b="1"/>
            </a:lvl5pPr>
            <a:lvl6pPr marL="1829486" indent="0">
              <a:buNone/>
              <a:defRPr sz="1280" b="1"/>
            </a:lvl6pPr>
            <a:lvl7pPr marL="2195383" indent="0">
              <a:buNone/>
              <a:defRPr sz="1280" b="1"/>
            </a:lvl7pPr>
            <a:lvl8pPr marL="2561280" indent="0">
              <a:buNone/>
              <a:defRPr sz="1280" b="1"/>
            </a:lvl8pPr>
            <a:lvl9pPr marL="2927177" indent="0">
              <a:buNone/>
              <a:defRPr sz="128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4235" y="1973126"/>
            <a:ext cx="2643542" cy="1270353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80"/>
            </a:lvl1pPr>
            <a:lvl2pPr marL="365897" indent="0">
              <a:buNone/>
              <a:defRPr sz="1280"/>
            </a:lvl2pPr>
            <a:lvl3pPr marL="731794" indent="0">
              <a:buNone/>
              <a:defRPr sz="1280"/>
            </a:lvl3pPr>
            <a:lvl4pPr marL="1097691" indent="0">
              <a:buNone/>
              <a:defRPr sz="1280"/>
            </a:lvl4pPr>
            <a:lvl5pPr marL="1463589" indent="0">
              <a:buNone/>
              <a:defRPr sz="1280"/>
            </a:lvl5pPr>
            <a:lvl6pPr marL="1829486" indent="0">
              <a:buNone/>
              <a:defRPr sz="1280"/>
            </a:lvl6pPr>
            <a:lvl7pPr marL="2195383" indent="0">
              <a:buNone/>
              <a:defRPr sz="1280"/>
            </a:lvl7pPr>
            <a:lvl8pPr marL="2561280" indent="0">
              <a:buNone/>
              <a:defRPr sz="1280"/>
            </a:lvl8pPr>
            <a:lvl9pPr marL="2927177" indent="0">
              <a:buNone/>
              <a:defRPr sz="128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554235" y="3985341"/>
            <a:ext cx="2643542" cy="842000"/>
          </a:xfrm>
        </p:spPr>
        <p:txBody>
          <a:bodyPr anchor="t">
            <a:normAutofit/>
          </a:bodyPr>
          <a:lstStyle>
            <a:lvl1pPr marL="0" indent="0" algn="ctr">
              <a:buNone/>
              <a:defRPr sz="1120"/>
            </a:lvl1pPr>
            <a:lvl2pPr marL="365897" indent="0">
              <a:buNone/>
              <a:defRPr sz="960"/>
            </a:lvl2pPr>
            <a:lvl3pPr marL="731794" indent="0">
              <a:buNone/>
              <a:defRPr sz="800"/>
            </a:lvl3pPr>
            <a:lvl4pPr marL="1097691" indent="0">
              <a:buNone/>
              <a:defRPr sz="720"/>
            </a:lvl4pPr>
            <a:lvl5pPr marL="1463589" indent="0">
              <a:buNone/>
              <a:defRPr sz="720"/>
            </a:lvl5pPr>
            <a:lvl6pPr marL="1829486" indent="0">
              <a:buNone/>
              <a:defRPr sz="720"/>
            </a:lvl6pPr>
            <a:lvl7pPr marL="2195383" indent="0">
              <a:buNone/>
              <a:defRPr sz="720"/>
            </a:lvl7pPr>
            <a:lvl8pPr marL="2561280" indent="0">
              <a:buNone/>
              <a:defRPr sz="720"/>
            </a:lvl8pPr>
            <a:lvl9pPr marL="2927177" indent="0">
              <a:buNone/>
              <a:defRPr sz="72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80715" y="3504990"/>
            <a:ext cx="2641404" cy="48035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761" b="0">
                <a:solidFill>
                  <a:schemeClr val="tx1"/>
                </a:solidFill>
              </a:defRPr>
            </a:lvl1pPr>
            <a:lvl2pPr marL="365897" indent="0">
              <a:buNone/>
              <a:defRPr sz="1601" b="1"/>
            </a:lvl2pPr>
            <a:lvl3pPr marL="731794" indent="0">
              <a:buNone/>
              <a:defRPr sz="1441" b="1"/>
            </a:lvl3pPr>
            <a:lvl4pPr marL="1097691" indent="0">
              <a:buNone/>
              <a:defRPr sz="1280" b="1"/>
            </a:lvl4pPr>
            <a:lvl5pPr marL="1463589" indent="0">
              <a:buNone/>
              <a:defRPr sz="1280" b="1"/>
            </a:lvl5pPr>
            <a:lvl6pPr marL="1829486" indent="0">
              <a:buNone/>
              <a:defRPr sz="1280" b="1"/>
            </a:lvl6pPr>
            <a:lvl7pPr marL="2195383" indent="0">
              <a:buNone/>
              <a:defRPr sz="1280" b="1"/>
            </a:lvl7pPr>
            <a:lvl8pPr marL="2561280" indent="0">
              <a:buNone/>
              <a:defRPr sz="1280" b="1"/>
            </a:lvl8pPr>
            <a:lvl9pPr marL="2927177" indent="0">
              <a:buNone/>
              <a:defRPr sz="128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380715" y="1973126"/>
            <a:ext cx="2644803" cy="1270353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80"/>
            </a:lvl1pPr>
            <a:lvl2pPr marL="365897" indent="0">
              <a:buNone/>
              <a:defRPr sz="1280"/>
            </a:lvl2pPr>
            <a:lvl3pPr marL="731794" indent="0">
              <a:buNone/>
              <a:defRPr sz="1280"/>
            </a:lvl3pPr>
            <a:lvl4pPr marL="1097691" indent="0">
              <a:buNone/>
              <a:defRPr sz="1280"/>
            </a:lvl4pPr>
            <a:lvl5pPr marL="1463589" indent="0">
              <a:buNone/>
              <a:defRPr sz="1280"/>
            </a:lvl5pPr>
            <a:lvl6pPr marL="1829486" indent="0">
              <a:buNone/>
              <a:defRPr sz="1280"/>
            </a:lvl6pPr>
            <a:lvl7pPr marL="2195383" indent="0">
              <a:buNone/>
              <a:defRPr sz="1280"/>
            </a:lvl7pPr>
            <a:lvl8pPr marL="2561280" indent="0">
              <a:buNone/>
              <a:defRPr sz="1280"/>
            </a:lvl8pPr>
            <a:lvl9pPr marL="2927177" indent="0">
              <a:buNone/>
              <a:defRPr sz="128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380615" y="3985339"/>
            <a:ext cx="2644903" cy="842001"/>
          </a:xfrm>
        </p:spPr>
        <p:txBody>
          <a:bodyPr anchor="t">
            <a:normAutofit/>
          </a:bodyPr>
          <a:lstStyle>
            <a:lvl1pPr marL="0" indent="0" algn="ctr">
              <a:buNone/>
              <a:defRPr sz="1120"/>
            </a:lvl1pPr>
            <a:lvl2pPr marL="365897" indent="0">
              <a:buNone/>
              <a:defRPr sz="960"/>
            </a:lvl2pPr>
            <a:lvl3pPr marL="731794" indent="0">
              <a:buNone/>
              <a:defRPr sz="800"/>
            </a:lvl3pPr>
            <a:lvl4pPr marL="1097691" indent="0">
              <a:buNone/>
              <a:defRPr sz="720"/>
            </a:lvl4pPr>
            <a:lvl5pPr marL="1463589" indent="0">
              <a:buNone/>
              <a:defRPr sz="720"/>
            </a:lvl5pPr>
            <a:lvl6pPr marL="1829486" indent="0">
              <a:buNone/>
              <a:defRPr sz="720"/>
            </a:lvl6pPr>
            <a:lvl7pPr marL="2195383" indent="0">
              <a:buNone/>
              <a:defRPr sz="720"/>
            </a:lvl7pPr>
            <a:lvl8pPr marL="2561280" indent="0">
              <a:buNone/>
              <a:defRPr sz="720"/>
            </a:lvl8pPr>
            <a:lvl9pPr marL="2927177" indent="0">
              <a:buNone/>
              <a:defRPr sz="72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83079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731258" y="1973126"/>
            <a:ext cx="8294261" cy="285421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85476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6775" cy="571658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82192" y="508142"/>
            <a:ext cx="2043326" cy="43191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731258" y="508142"/>
            <a:ext cx="6128974" cy="431919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9107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6293" y="1521778"/>
            <a:ext cx="4021480" cy="36271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7518" y="1521778"/>
            <a:ext cx="4028480" cy="36271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281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49" y="304357"/>
            <a:ext cx="8415218" cy="110494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6293" y="1401361"/>
            <a:ext cx="4021480" cy="686783"/>
          </a:xfrm>
        </p:spPr>
        <p:txBody>
          <a:bodyPr anchor="b"/>
          <a:lstStyle>
            <a:lvl1pPr marL="0" indent="0">
              <a:buNone/>
              <a:defRPr sz="1922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65887" indent="0">
              <a:buNone/>
              <a:defRPr sz="1601" b="1"/>
            </a:lvl2pPr>
            <a:lvl3pPr marL="731774" indent="0">
              <a:buNone/>
              <a:defRPr sz="1442" b="1"/>
            </a:lvl3pPr>
            <a:lvl4pPr marL="1097661" indent="0">
              <a:buNone/>
              <a:defRPr sz="1279" b="1"/>
            </a:lvl4pPr>
            <a:lvl5pPr marL="1463548" indent="0">
              <a:buNone/>
              <a:defRPr sz="1279" b="1"/>
            </a:lvl5pPr>
            <a:lvl6pPr marL="1829435" indent="0">
              <a:buNone/>
              <a:defRPr sz="1279" b="1"/>
            </a:lvl6pPr>
            <a:lvl7pPr marL="2195322" indent="0">
              <a:buNone/>
              <a:defRPr sz="1279" b="1"/>
            </a:lvl7pPr>
            <a:lvl8pPr marL="2561208" indent="0">
              <a:buNone/>
              <a:defRPr sz="1279" b="1"/>
            </a:lvl8pPr>
            <a:lvl9pPr marL="2927095" indent="0">
              <a:buNone/>
              <a:defRPr sz="1279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6293" y="2088144"/>
            <a:ext cx="4021480" cy="307134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57518" y="1401361"/>
            <a:ext cx="4029751" cy="686783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922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57518" y="2088144"/>
            <a:ext cx="4029751" cy="307134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78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603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229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49" y="381107"/>
            <a:ext cx="3146815" cy="1333870"/>
          </a:xfrm>
        </p:spPr>
        <p:txBody>
          <a:bodyPr anchor="b"/>
          <a:lstStyle>
            <a:lvl1pPr>
              <a:defRPr sz="256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47902" y="823083"/>
            <a:ext cx="4939368" cy="40624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294" y="1714976"/>
            <a:ext cx="2922570" cy="3177206"/>
          </a:xfrm>
        </p:spPr>
        <p:txBody>
          <a:bodyPr/>
          <a:lstStyle>
            <a:lvl1pPr marL="0" indent="0">
              <a:buNone/>
              <a:defRPr sz="1279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65887" indent="0">
              <a:buNone/>
              <a:defRPr sz="1121"/>
            </a:lvl2pPr>
            <a:lvl3pPr marL="731774" indent="0">
              <a:buNone/>
              <a:defRPr sz="960"/>
            </a:lvl3pPr>
            <a:lvl4pPr marL="1097661" indent="0">
              <a:buNone/>
              <a:defRPr sz="799"/>
            </a:lvl4pPr>
            <a:lvl5pPr marL="1463548" indent="0">
              <a:buNone/>
              <a:defRPr sz="799"/>
            </a:lvl5pPr>
            <a:lvl6pPr marL="1829435" indent="0">
              <a:buNone/>
              <a:defRPr sz="799"/>
            </a:lvl6pPr>
            <a:lvl7pPr marL="2195322" indent="0">
              <a:buNone/>
              <a:defRPr sz="799"/>
            </a:lvl7pPr>
            <a:lvl8pPr marL="2561208" indent="0">
              <a:buNone/>
              <a:defRPr sz="799"/>
            </a:lvl8pPr>
            <a:lvl9pPr marL="2927095" indent="0">
              <a:buNone/>
              <a:defRPr sz="79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922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49" y="381107"/>
            <a:ext cx="3146815" cy="1333870"/>
          </a:xfrm>
        </p:spPr>
        <p:txBody>
          <a:bodyPr anchor="b"/>
          <a:lstStyle>
            <a:lvl1pPr>
              <a:defRPr sz="256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7902" y="823083"/>
            <a:ext cx="4939368" cy="4062483"/>
          </a:xfrm>
        </p:spPr>
        <p:txBody>
          <a:bodyPr anchor="t"/>
          <a:lstStyle>
            <a:lvl1pPr marL="0" indent="0">
              <a:buNone/>
              <a:defRPr sz="2561"/>
            </a:lvl1pPr>
            <a:lvl2pPr marL="365887" indent="0">
              <a:buNone/>
              <a:defRPr sz="2241"/>
            </a:lvl2pPr>
            <a:lvl3pPr marL="731774" indent="0">
              <a:buNone/>
              <a:defRPr sz="1922"/>
            </a:lvl3pPr>
            <a:lvl4pPr marL="1097661" indent="0">
              <a:buNone/>
              <a:defRPr sz="1601"/>
            </a:lvl4pPr>
            <a:lvl5pPr marL="1463548" indent="0">
              <a:buNone/>
              <a:defRPr sz="1601"/>
            </a:lvl5pPr>
            <a:lvl6pPr marL="1829435" indent="0">
              <a:buNone/>
              <a:defRPr sz="1601"/>
            </a:lvl6pPr>
            <a:lvl7pPr marL="2195322" indent="0">
              <a:buNone/>
              <a:defRPr sz="1601"/>
            </a:lvl7pPr>
            <a:lvl8pPr marL="2561208" indent="0">
              <a:buNone/>
              <a:defRPr sz="1601"/>
            </a:lvl8pPr>
            <a:lvl9pPr marL="2927095" indent="0">
              <a:buNone/>
              <a:defRPr sz="1601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294" y="1714976"/>
            <a:ext cx="2922570" cy="3177206"/>
          </a:xfrm>
        </p:spPr>
        <p:txBody>
          <a:bodyPr/>
          <a:lstStyle>
            <a:lvl1pPr marL="0" indent="0">
              <a:buNone/>
              <a:defRPr sz="1279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65887" indent="0">
              <a:buNone/>
              <a:defRPr sz="1121"/>
            </a:lvl2pPr>
            <a:lvl3pPr marL="731774" indent="0">
              <a:buNone/>
              <a:defRPr sz="960"/>
            </a:lvl3pPr>
            <a:lvl4pPr marL="1097661" indent="0">
              <a:buNone/>
              <a:defRPr sz="799"/>
            </a:lvl4pPr>
            <a:lvl5pPr marL="1463548" indent="0">
              <a:buNone/>
              <a:defRPr sz="799"/>
            </a:lvl5pPr>
            <a:lvl6pPr marL="1829435" indent="0">
              <a:buNone/>
              <a:defRPr sz="799"/>
            </a:lvl6pPr>
            <a:lvl7pPr marL="2195322" indent="0">
              <a:buNone/>
              <a:defRPr sz="799"/>
            </a:lvl7pPr>
            <a:lvl8pPr marL="2561208" indent="0">
              <a:buNone/>
              <a:defRPr sz="799"/>
            </a:lvl8pPr>
            <a:lvl9pPr marL="2927095" indent="0">
              <a:buNone/>
              <a:defRPr sz="79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535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0779" y="304357"/>
            <a:ext cx="8415218" cy="1104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6294" y="1521778"/>
            <a:ext cx="8189704" cy="3627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0778" y="5298433"/>
            <a:ext cx="2195274" cy="30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704B0D8F-B34D-45A0-9C24-AE6B239FF052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31932" y="5298433"/>
            <a:ext cx="3292913" cy="30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6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90723" y="5298433"/>
            <a:ext cx="2195274" cy="30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6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9FBBA30E-8DB7-4234-8BBA-B8E48E0A3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9088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</p:sldLayoutIdLst>
  <p:txStyles>
    <p:titleStyle>
      <a:lvl1pPr algn="l" defTabSz="731774" rtl="0" eaLnBrk="1" latinLnBrk="0" hangingPunct="1">
        <a:lnSpc>
          <a:spcPct val="90000"/>
        </a:lnSpc>
        <a:spcBef>
          <a:spcPct val="0"/>
        </a:spcBef>
        <a:buNone/>
        <a:defRPr sz="4322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82944" indent="-182944" algn="l" defTabSz="731774" rtl="0" eaLnBrk="1" latinLnBrk="0" hangingPunct="1">
        <a:lnSpc>
          <a:spcPct val="90000"/>
        </a:lnSpc>
        <a:spcBef>
          <a:spcPts val="799"/>
        </a:spcBef>
        <a:buFont typeface="Arial" panose="020B0604020202020204" pitchFamily="34" charset="0"/>
        <a:buChar char="•"/>
        <a:defRPr sz="2241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48831" indent="-182944" algn="l" defTabSz="731774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922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914718" indent="-182944" algn="l" defTabSz="731774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1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80605" indent="-182944" algn="l" defTabSz="731774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2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646492" indent="-182944" algn="l" defTabSz="731774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2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012379" indent="-182944" algn="l" defTabSz="731774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2" kern="1200">
          <a:solidFill>
            <a:schemeClr val="tx1"/>
          </a:solidFill>
          <a:latin typeface="+mn-lt"/>
          <a:ea typeface="+mn-ea"/>
          <a:cs typeface="+mn-cs"/>
        </a:defRPr>
      </a:lvl6pPr>
      <a:lvl7pPr marL="2378266" indent="-182944" algn="l" defTabSz="731774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2" kern="1200">
          <a:solidFill>
            <a:schemeClr val="tx1"/>
          </a:solidFill>
          <a:latin typeface="+mn-lt"/>
          <a:ea typeface="+mn-ea"/>
          <a:cs typeface="+mn-cs"/>
        </a:defRPr>
      </a:lvl7pPr>
      <a:lvl8pPr marL="2744153" indent="-182944" algn="l" defTabSz="731774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2" kern="1200">
          <a:solidFill>
            <a:schemeClr val="tx1"/>
          </a:solidFill>
          <a:latin typeface="+mn-lt"/>
          <a:ea typeface="+mn-ea"/>
          <a:cs typeface="+mn-cs"/>
        </a:defRPr>
      </a:lvl8pPr>
      <a:lvl9pPr marL="3110040" indent="-182944" algn="l" defTabSz="731774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774" rtl="0" eaLnBrk="1" latinLnBrk="0" hangingPunct="1">
        <a:defRPr sz="1442" kern="1200">
          <a:solidFill>
            <a:schemeClr val="tx1"/>
          </a:solidFill>
          <a:latin typeface="+mn-lt"/>
          <a:ea typeface="+mn-ea"/>
          <a:cs typeface="+mn-cs"/>
        </a:defRPr>
      </a:lvl1pPr>
      <a:lvl2pPr marL="365887" algn="l" defTabSz="731774" rtl="0" eaLnBrk="1" latinLnBrk="0" hangingPunct="1">
        <a:defRPr sz="1442" kern="1200">
          <a:solidFill>
            <a:schemeClr val="tx1"/>
          </a:solidFill>
          <a:latin typeface="+mn-lt"/>
          <a:ea typeface="+mn-ea"/>
          <a:cs typeface="+mn-cs"/>
        </a:defRPr>
      </a:lvl2pPr>
      <a:lvl3pPr marL="731774" algn="l" defTabSz="731774" rtl="0" eaLnBrk="1" latinLnBrk="0" hangingPunct="1">
        <a:defRPr sz="1442" kern="1200">
          <a:solidFill>
            <a:schemeClr val="tx1"/>
          </a:solidFill>
          <a:latin typeface="+mn-lt"/>
          <a:ea typeface="+mn-ea"/>
          <a:cs typeface="+mn-cs"/>
        </a:defRPr>
      </a:lvl3pPr>
      <a:lvl4pPr marL="1097661" algn="l" defTabSz="731774" rtl="0" eaLnBrk="1" latinLnBrk="0" hangingPunct="1">
        <a:defRPr sz="1442" kern="1200">
          <a:solidFill>
            <a:schemeClr val="tx1"/>
          </a:solidFill>
          <a:latin typeface="+mn-lt"/>
          <a:ea typeface="+mn-ea"/>
          <a:cs typeface="+mn-cs"/>
        </a:defRPr>
      </a:lvl4pPr>
      <a:lvl5pPr marL="1463548" algn="l" defTabSz="731774" rtl="0" eaLnBrk="1" latinLnBrk="0" hangingPunct="1">
        <a:defRPr sz="1442" kern="1200">
          <a:solidFill>
            <a:schemeClr val="tx1"/>
          </a:solidFill>
          <a:latin typeface="+mn-lt"/>
          <a:ea typeface="+mn-ea"/>
          <a:cs typeface="+mn-cs"/>
        </a:defRPr>
      </a:lvl5pPr>
      <a:lvl6pPr marL="1829435" algn="l" defTabSz="731774" rtl="0" eaLnBrk="1" latinLnBrk="0" hangingPunct="1">
        <a:defRPr sz="1442" kern="1200">
          <a:solidFill>
            <a:schemeClr val="tx1"/>
          </a:solidFill>
          <a:latin typeface="+mn-lt"/>
          <a:ea typeface="+mn-ea"/>
          <a:cs typeface="+mn-cs"/>
        </a:defRPr>
      </a:lvl6pPr>
      <a:lvl7pPr marL="2195322" algn="l" defTabSz="731774" rtl="0" eaLnBrk="1" latinLnBrk="0" hangingPunct="1">
        <a:defRPr sz="1442" kern="1200">
          <a:solidFill>
            <a:schemeClr val="tx1"/>
          </a:solidFill>
          <a:latin typeface="+mn-lt"/>
          <a:ea typeface="+mn-ea"/>
          <a:cs typeface="+mn-cs"/>
        </a:defRPr>
      </a:lvl7pPr>
      <a:lvl8pPr marL="2561208" algn="l" defTabSz="731774" rtl="0" eaLnBrk="1" latinLnBrk="0" hangingPunct="1">
        <a:defRPr sz="1442" kern="1200">
          <a:solidFill>
            <a:schemeClr val="tx1"/>
          </a:solidFill>
          <a:latin typeface="+mn-lt"/>
          <a:ea typeface="+mn-ea"/>
          <a:cs typeface="+mn-cs"/>
        </a:defRPr>
      </a:lvl8pPr>
      <a:lvl9pPr marL="2927095" algn="l" defTabSz="731774" rtl="0" eaLnBrk="1" latinLnBrk="0" hangingPunct="1">
        <a:defRPr sz="144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756777" cy="571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258" y="515575"/>
            <a:ext cx="8294260" cy="1330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258" y="1973126"/>
            <a:ext cx="8294261" cy="2854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44989" y="4904092"/>
            <a:ext cx="2195274" cy="30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4B0D8F-B34D-45A0-9C24-AE6B239FF052}" type="datetimeFigureOut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2023/8/23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1258" y="4904092"/>
            <a:ext cx="5340047" cy="30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13947" y="4904092"/>
            <a:ext cx="611571" cy="30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 marL="0" marR="0" lvl="0" indent="0" algn="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BA30E-8DB7-4234-8BBA-B8E48E0A3FD4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宋体" panose="02010600030101010101" pitchFamily="2" charset="-122"/>
                <a:cs typeface="+mn-cs"/>
              </a:rPr>
              <a:pPr marL="0" marR="0" lvl="0" indent="0" algn="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1583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</p:sldLayoutIdLst>
  <p:txStyles>
    <p:titleStyle>
      <a:lvl1pPr algn="ctr" defTabSz="731794" rtl="0" eaLnBrk="1" latinLnBrk="0" hangingPunct="1">
        <a:lnSpc>
          <a:spcPct val="90000"/>
        </a:lnSpc>
        <a:spcBef>
          <a:spcPct val="0"/>
        </a:spcBef>
        <a:buNone/>
        <a:defRPr sz="2881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182949" indent="-182949" algn="l" defTabSz="731794" rtl="0" eaLnBrk="1" latinLnBrk="0" hangingPunct="1">
        <a:lnSpc>
          <a:spcPct val="120000"/>
        </a:lnSpc>
        <a:spcBef>
          <a:spcPts val="800"/>
        </a:spcBef>
        <a:buClr>
          <a:schemeClr val="tx1"/>
        </a:buClr>
        <a:buFont typeface="Arial" panose="020B0604020202020204" pitchFamily="34" charset="0"/>
        <a:buChar char="•"/>
        <a:defRPr sz="160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846" indent="-182949" algn="l" defTabSz="731794" rtl="0" eaLnBrk="1" latinLnBrk="0" hangingPunct="1">
        <a:lnSpc>
          <a:spcPct val="120000"/>
        </a:lnSpc>
        <a:spcBef>
          <a:spcPts val="400"/>
        </a:spcBef>
        <a:buClr>
          <a:schemeClr val="tx1"/>
        </a:buClr>
        <a:buFont typeface="Arial" panose="020B0604020202020204" pitchFamily="34" charset="0"/>
        <a:buChar char="•"/>
        <a:defRPr sz="144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743" indent="-182949" algn="l" defTabSz="731794" rtl="0" eaLnBrk="1" latinLnBrk="0" hangingPunct="1">
        <a:lnSpc>
          <a:spcPct val="120000"/>
        </a:lnSpc>
        <a:spcBef>
          <a:spcPts val="400"/>
        </a:spcBef>
        <a:buClr>
          <a:schemeClr val="tx1"/>
        </a:buClr>
        <a:buFont typeface="Arial" panose="020B0604020202020204" pitchFamily="34" charset="0"/>
        <a:buChar char="•"/>
        <a:defRPr sz="128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80640" indent="-182949" algn="l" defTabSz="731794" rtl="0" eaLnBrk="1" latinLnBrk="0" hangingPunct="1">
        <a:lnSpc>
          <a:spcPct val="120000"/>
        </a:lnSpc>
        <a:spcBef>
          <a:spcPts val="400"/>
        </a:spcBef>
        <a:buClr>
          <a:schemeClr val="tx1"/>
        </a:buClr>
        <a:buFont typeface="Arial" panose="020B0604020202020204" pitchFamily="34" charset="0"/>
        <a:buChar char="•"/>
        <a:defRPr sz="112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646537" indent="-182949" algn="l" defTabSz="731794" rtl="0" eaLnBrk="1" latinLnBrk="0" hangingPunct="1">
        <a:lnSpc>
          <a:spcPct val="120000"/>
        </a:lnSpc>
        <a:spcBef>
          <a:spcPts val="400"/>
        </a:spcBef>
        <a:buClr>
          <a:schemeClr val="tx1"/>
        </a:buClr>
        <a:buFont typeface="Arial" panose="020B0604020202020204" pitchFamily="34" charset="0"/>
        <a:buChar char="•"/>
        <a:defRPr sz="112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012434" indent="-182949" algn="l" defTabSz="731794" rtl="0" eaLnBrk="1" latinLnBrk="0" hangingPunct="1">
        <a:lnSpc>
          <a:spcPct val="120000"/>
        </a:lnSpc>
        <a:spcBef>
          <a:spcPts val="400"/>
        </a:spcBef>
        <a:buClr>
          <a:schemeClr val="tx1"/>
        </a:buClr>
        <a:buFont typeface="Arial" panose="020B0604020202020204" pitchFamily="34" charset="0"/>
        <a:buChar char="•"/>
        <a:defRPr sz="112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378332" indent="-182949" algn="l" defTabSz="731794" rtl="0" eaLnBrk="1" latinLnBrk="0" hangingPunct="1">
        <a:lnSpc>
          <a:spcPct val="120000"/>
        </a:lnSpc>
        <a:spcBef>
          <a:spcPts val="400"/>
        </a:spcBef>
        <a:buClr>
          <a:schemeClr val="tx1"/>
        </a:buClr>
        <a:buFont typeface="Arial" panose="020B0604020202020204" pitchFamily="34" charset="0"/>
        <a:buChar char="•"/>
        <a:defRPr sz="112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744229" indent="-182949" algn="l" defTabSz="731794" rtl="0" eaLnBrk="1" latinLnBrk="0" hangingPunct="1">
        <a:lnSpc>
          <a:spcPct val="120000"/>
        </a:lnSpc>
        <a:spcBef>
          <a:spcPts val="400"/>
        </a:spcBef>
        <a:buClr>
          <a:schemeClr val="tx1"/>
        </a:buClr>
        <a:buFont typeface="Arial" panose="020B0604020202020204" pitchFamily="34" charset="0"/>
        <a:buChar char="•"/>
        <a:defRPr sz="112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110126" indent="-182949" algn="l" defTabSz="731794" rtl="0" eaLnBrk="1" latinLnBrk="0" hangingPunct="1">
        <a:lnSpc>
          <a:spcPct val="120000"/>
        </a:lnSpc>
        <a:spcBef>
          <a:spcPts val="400"/>
        </a:spcBef>
        <a:buClr>
          <a:schemeClr val="tx1"/>
        </a:buClr>
        <a:buFont typeface="Arial" panose="020B0604020202020204" pitchFamily="34" charset="0"/>
        <a:buChar char="•"/>
        <a:defRPr sz="112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794" rtl="0" eaLnBrk="1" latinLnBrk="0" hangingPunct="1">
        <a:defRPr sz="1441" kern="1200">
          <a:solidFill>
            <a:schemeClr val="tx1"/>
          </a:solidFill>
          <a:latin typeface="+mn-lt"/>
          <a:ea typeface="+mn-ea"/>
          <a:cs typeface="+mn-cs"/>
        </a:defRPr>
      </a:lvl1pPr>
      <a:lvl2pPr marL="365897" algn="l" defTabSz="731794" rtl="0" eaLnBrk="1" latinLnBrk="0" hangingPunct="1">
        <a:defRPr sz="1441" kern="1200">
          <a:solidFill>
            <a:schemeClr val="tx1"/>
          </a:solidFill>
          <a:latin typeface="+mn-lt"/>
          <a:ea typeface="+mn-ea"/>
          <a:cs typeface="+mn-cs"/>
        </a:defRPr>
      </a:lvl2pPr>
      <a:lvl3pPr marL="731794" algn="l" defTabSz="731794" rtl="0" eaLnBrk="1" latinLnBrk="0" hangingPunct="1">
        <a:defRPr sz="1441" kern="1200">
          <a:solidFill>
            <a:schemeClr val="tx1"/>
          </a:solidFill>
          <a:latin typeface="+mn-lt"/>
          <a:ea typeface="+mn-ea"/>
          <a:cs typeface="+mn-cs"/>
        </a:defRPr>
      </a:lvl3pPr>
      <a:lvl4pPr marL="1097691" algn="l" defTabSz="731794" rtl="0" eaLnBrk="1" latinLnBrk="0" hangingPunct="1">
        <a:defRPr sz="1441" kern="1200">
          <a:solidFill>
            <a:schemeClr val="tx1"/>
          </a:solidFill>
          <a:latin typeface="+mn-lt"/>
          <a:ea typeface="+mn-ea"/>
          <a:cs typeface="+mn-cs"/>
        </a:defRPr>
      </a:lvl4pPr>
      <a:lvl5pPr marL="1463589" algn="l" defTabSz="731794" rtl="0" eaLnBrk="1" latinLnBrk="0" hangingPunct="1">
        <a:defRPr sz="1441" kern="1200">
          <a:solidFill>
            <a:schemeClr val="tx1"/>
          </a:solidFill>
          <a:latin typeface="+mn-lt"/>
          <a:ea typeface="+mn-ea"/>
          <a:cs typeface="+mn-cs"/>
        </a:defRPr>
      </a:lvl5pPr>
      <a:lvl6pPr marL="1829486" algn="l" defTabSz="731794" rtl="0" eaLnBrk="1" latinLnBrk="0" hangingPunct="1">
        <a:defRPr sz="1441" kern="1200">
          <a:solidFill>
            <a:schemeClr val="tx1"/>
          </a:solidFill>
          <a:latin typeface="+mn-lt"/>
          <a:ea typeface="+mn-ea"/>
          <a:cs typeface="+mn-cs"/>
        </a:defRPr>
      </a:lvl6pPr>
      <a:lvl7pPr marL="2195383" algn="l" defTabSz="731794" rtl="0" eaLnBrk="1" latinLnBrk="0" hangingPunct="1">
        <a:defRPr sz="1441" kern="1200">
          <a:solidFill>
            <a:schemeClr val="tx1"/>
          </a:solidFill>
          <a:latin typeface="+mn-lt"/>
          <a:ea typeface="+mn-ea"/>
          <a:cs typeface="+mn-cs"/>
        </a:defRPr>
      </a:lvl7pPr>
      <a:lvl8pPr marL="2561280" algn="l" defTabSz="731794" rtl="0" eaLnBrk="1" latinLnBrk="0" hangingPunct="1">
        <a:defRPr sz="1441" kern="1200">
          <a:solidFill>
            <a:schemeClr val="tx1"/>
          </a:solidFill>
          <a:latin typeface="+mn-lt"/>
          <a:ea typeface="+mn-ea"/>
          <a:cs typeface="+mn-cs"/>
        </a:defRPr>
      </a:lvl8pPr>
      <a:lvl9pPr marL="2927177" algn="l" defTabSz="731794" rtl="0" eaLnBrk="1" latinLnBrk="0" hangingPunct="1">
        <a:defRPr sz="14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TZDAST@vip.sina.com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874903" y="1113000"/>
            <a:ext cx="1375799" cy="56326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控制模式</a:t>
            </a:r>
            <a:endParaRPr lang="zh-CN" altLang="en-US" sz="2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98568" y="1109897"/>
            <a:ext cx="854689" cy="566368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587896" y="1682607"/>
            <a:ext cx="1829459" cy="478205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5736035" y="997246"/>
            <a:ext cx="3083502" cy="4260553"/>
          </a:xfrm>
          <a:prstGeom prst="roundRect">
            <a:avLst>
              <a:gd name="adj" fmla="val 10635"/>
            </a:avLst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6026374" y="1763174"/>
            <a:ext cx="343364" cy="40011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361296" y="778371"/>
            <a:ext cx="1723549" cy="40011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学习存储数据</a:t>
            </a:r>
            <a:endParaRPr lang="zh-CN" altLang="en-US" sz="2000" dirty="0"/>
          </a:p>
        </p:txBody>
      </p:sp>
      <p:sp>
        <p:nvSpPr>
          <p:cNvPr id="52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1234104" y="4611713"/>
            <a:ext cx="1203241" cy="550656"/>
          </a:xfrm>
          <a:prstGeom prst="roundRect">
            <a:avLst/>
          </a:prstGeom>
          <a:solidFill>
            <a:srgbClr val="84413C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确认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276669" y="975315"/>
            <a:ext cx="2106527" cy="2098125"/>
          </a:xfrm>
          <a:prstGeom prst="roundRect">
            <a:avLst>
              <a:gd name="adj" fmla="val 10635"/>
            </a:avLst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3724638" y="775260"/>
            <a:ext cx="1210588" cy="40011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辨音结果</a:t>
            </a:r>
            <a:endParaRPr lang="zh-CN" altLang="en-US" sz="2000" dirty="0"/>
          </a:p>
        </p:txBody>
      </p:sp>
      <p:sp>
        <p:nvSpPr>
          <p:cNvPr id="2" name="文本框 1"/>
          <p:cNvSpPr txBox="1"/>
          <p:nvPr/>
        </p:nvSpPr>
        <p:spPr>
          <a:xfrm>
            <a:off x="3228970" y="170924"/>
            <a:ext cx="3075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辨音识键奏乐系统</a:t>
            </a:r>
          </a:p>
        </p:txBody>
      </p:sp>
      <p:sp>
        <p:nvSpPr>
          <p:cNvPr id="25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587895" y="2249514"/>
            <a:ext cx="1829459" cy="478205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26374" y="2265594"/>
            <a:ext cx="343364" cy="40011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2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587895" y="2836179"/>
            <a:ext cx="1829459" cy="478205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026374" y="2875226"/>
            <a:ext cx="343364" cy="40011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4" name="圆角矩形 33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583890" y="3422844"/>
            <a:ext cx="1829459" cy="478205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文本框 28"/>
          <p:cNvSpPr txBox="1"/>
          <p:nvPr/>
        </p:nvSpPr>
        <p:spPr>
          <a:xfrm>
            <a:off x="6026374" y="3456754"/>
            <a:ext cx="343364" cy="40011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6" name="圆角矩形 35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583890" y="3985040"/>
            <a:ext cx="1829459" cy="478205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文本框 28"/>
          <p:cNvSpPr txBox="1"/>
          <p:nvPr/>
        </p:nvSpPr>
        <p:spPr>
          <a:xfrm>
            <a:off x="6033749" y="4024087"/>
            <a:ext cx="343364" cy="40011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874902" y="3396100"/>
            <a:ext cx="4508296" cy="1861699"/>
          </a:xfrm>
          <a:prstGeom prst="roundRect">
            <a:avLst>
              <a:gd name="adj" fmla="val 10635"/>
            </a:avLst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2274994" y="3167531"/>
            <a:ext cx="1723549" cy="40011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学习临时数据</a:t>
            </a:r>
            <a:endParaRPr lang="zh-CN" altLang="en-US" sz="2000" dirty="0"/>
          </a:p>
        </p:txBody>
      </p:sp>
      <p:sp>
        <p:nvSpPr>
          <p:cNvPr id="58" name="圆角矩形 57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368853" y="3653986"/>
            <a:ext cx="1660966" cy="478205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圆角矩形 59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874902" y="1756742"/>
            <a:ext cx="1375799" cy="566367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学习模式</a:t>
            </a:r>
            <a:endParaRPr lang="zh-CN" altLang="en-US" sz="2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933306" y="3680005"/>
            <a:ext cx="343364" cy="40011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922815" y="4211603"/>
            <a:ext cx="343364" cy="40011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2933306" y="4728865"/>
            <a:ext cx="343364" cy="40011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5" name="圆角矩形 6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366046" y="4165388"/>
            <a:ext cx="1660966" cy="478205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6" name="圆角矩形 65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366046" y="4678806"/>
            <a:ext cx="1660966" cy="478205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7" name="圆角矩形 66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1420305" y="3640176"/>
            <a:ext cx="854689" cy="72220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864630" y="2403588"/>
            <a:ext cx="1375799" cy="57418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识别范围</a:t>
            </a:r>
            <a:endParaRPr lang="zh-CN" altLang="en-US" sz="2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98568" y="2403588"/>
            <a:ext cx="854689" cy="57418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7223070" y="4585194"/>
            <a:ext cx="1285478" cy="550656"/>
          </a:xfrm>
          <a:prstGeom prst="roundRect">
            <a:avLst/>
          </a:prstGeom>
          <a:solidFill>
            <a:srgbClr val="84413C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确认保存</a:t>
            </a:r>
            <a:endParaRPr lang="zh-CN" altLang="en-US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45" name="圆角矩形 4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7120688" y="1109897"/>
            <a:ext cx="557713" cy="54144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6118063" y="4585194"/>
            <a:ext cx="916917" cy="550656"/>
          </a:xfrm>
          <a:prstGeom prst="roundRect">
            <a:avLst/>
          </a:prstGeom>
          <a:solidFill>
            <a:srgbClr val="FFC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清除</a:t>
            </a:r>
            <a:endParaRPr lang="zh-CN" altLang="en-US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47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8440024" y="174899"/>
            <a:ext cx="916917" cy="550656"/>
          </a:xfrm>
          <a:prstGeom prst="roundRect">
            <a:avLst/>
          </a:prstGeom>
          <a:solidFill>
            <a:srgbClr val="FFC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回放</a:t>
            </a:r>
            <a:endParaRPr lang="zh-CN" altLang="en-US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1769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1526650" y="1566807"/>
            <a:ext cx="1971923" cy="1399506"/>
            <a:chOff x="5676759" y="1666828"/>
            <a:chExt cx="1971923" cy="1399506"/>
          </a:xfrm>
        </p:grpSpPr>
        <p:grpSp>
          <p:nvGrpSpPr>
            <p:cNvPr id="48" name="组合 47"/>
            <p:cNvGrpSpPr/>
            <p:nvPr/>
          </p:nvGrpSpPr>
          <p:grpSpPr>
            <a:xfrm>
              <a:off x="6106424" y="1666828"/>
              <a:ext cx="1052945" cy="995466"/>
              <a:chOff x="6123709" y="2976170"/>
              <a:chExt cx="1052945" cy="995466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6123709" y="2976170"/>
                <a:ext cx="1052945" cy="995466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5038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7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2255" y="3123324"/>
                <a:ext cx="774354" cy="774354"/>
              </a:xfrm>
              <a:prstGeom prst="rect">
                <a:avLst/>
              </a:prstGeom>
            </p:spPr>
          </p:pic>
        </p:grpSp>
        <p:sp>
          <p:nvSpPr>
            <p:cNvPr id="49" name="文本框 48"/>
            <p:cNvSpPr txBox="1"/>
            <p:nvPr/>
          </p:nvSpPr>
          <p:spPr>
            <a:xfrm>
              <a:off x="5676759" y="2666224"/>
              <a:ext cx="19719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ONLINE DATA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824578" y="1534730"/>
            <a:ext cx="1685676" cy="1436019"/>
            <a:chOff x="7523426" y="1651065"/>
            <a:chExt cx="1685676" cy="1436019"/>
          </a:xfrm>
        </p:grpSpPr>
        <p:grpSp>
          <p:nvGrpSpPr>
            <p:cNvPr id="53" name="组合 52"/>
            <p:cNvGrpSpPr/>
            <p:nvPr/>
          </p:nvGrpSpPr>
          <p:grpSpPr>
            <a:xfrm>
              <a:off x="7876881" y="1651065"/>
              <a:ext cx="1052945" cy="1011269"/>
              <a:chOff x="7842828" y="4467571"/>
              <a:chExt cx="1052945" cy="1011269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7842828" y="4467571"/>
                <a:ext cx="1052945" cy="101126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5038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7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43139" y="4660462"/>
                <a:ext cx="641210" cy="641210"/>
              </a:xfrm>
              <a:prstGeom prst="rect">
                <a:avLst/>
              </a:prstGeom>
            </p:spPr>
          </p:pic>
        </p:grpSp>
        <p:sp>
          <p:nvSpPr>
            <p:cNvPr id="54" name="文本框 53"/>
            <p:cNvSpPr txBox="1"/>
            <p:nvPr/>
          </p:nvSpPr>
          <p:spPr>
            <a:xfrm>
              <a:off x="7523426" y="2686974"/>
              <a:ext cx="1685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ALARM LIST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725433" y="3453586"/>
            <a:ext cx="1510748" cy="1411378"/>
            <a:chOff x="5923345" y="3470374"/>
            <a:chExt cx="1510748" cy="1411378"/>
          </a:xfrm>
        </p:grpSpPr>
        <p:grpSp>
          <p:nvGrpSpPr>
            <p:cNvPr id="63" name="组合 62"/>
            <p:cNvGrpSpPr/>
            <p:nvPr/>
          </p:nvGrpSpPr>
          <p:grpSpPr>
            <a:xfrm>
              <a:off x="6153478" y="3470374"/>
              <a:ext cx="1052945" cy="1011269"/>
              <a:chOff x="10293927" y="3354861"/>
              <a:chExt cx="1052945" cy="1011269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10293927" y="3354861"/>
                <a:ext cx="1052945" cy="101126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5038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7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42223" y="3470374"/>
                <a:ext cx="780242" cy="780242"/>
              </a:xfrm>
              <a:prstGeom prst="rect">
                <a:avLst/>
              </a:prstGeom>
            </p:spPr>
          </p:pic>
        </p:grpSp>
        <p:sp>
          <p:nvSpPr>
            <p:cNvPr id="64" name="文本框 63"/>
            <p:cNvSpPr txBox="1"/>
            <p:nvPr/>
          </p:nvSpPr>
          <p:spPr>
            <a:xfrm>
              <a:off x="5923345" y="4481642"/>
              <a:ext cx="15107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PUMP&amp;EV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098565" y="3457711"/>
            <a:ext cx="1292419" cy="1407253"/>
            <a:chOff x="7809082" y="3470374"/>
            <a:chExt cx="1292419" cy="1407253"/>
          </a:xfrm>
        </p:grpSpPr>
        <p:grpSp>
          <p:nvGrpSpPr>
            <p:cNvPr id="68" name="组合 67"/>
            <p:cNvGrpSpPr/>
            <p:nvPr/>
          </p:nvGrpSpPr>
          <p:grpSpPr>
            <a:xfrm>
              <a:off x="7929403" y="3470374"/>
              <a:ext cx="1052945" cy="1011269"/>
              <a:chOff x="7638472" y="1768876"/>
              <a:chExt cx="1052945" cy="1011269"/>
            </a:xfrm>
          </p:grpSpPr>
          <p:sp>
            <p:nvSpPr>
              <p:cNvPr id="70" name="圆角矩形 69"/>
              <p:cNvSpPr/>
              <p:nvPr/>
            </p:nvSpPr>
            <p:spPr>
              <a:xfrm>
                <a:off x="7638472" y="1768876"/>
                <a:ext cx="1052945" cy="101126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5038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7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40071" y="1930400"/>
                <a:ext cx="849745" cy="849745"/>
              </a:xfrm>
              <a:prstGeom prst="rect">
                <a:avLst/>
              </a:prstGeom>
            </p:spPr>
          </p:pic>
        </p:grpSp>
        <p:sp>
          <p:nvSpPr>
            <p:cNvPr id="69" name="文本框 68"/>
            <p:cNvSpPr txBox="1"/>
            <p:nvPr/>
          </p:nvSpPr>
          <p:spPr>
            <a:xfrm>
              <a:off x="7809082" y="4477517"/>
              <a:ext cx="1292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SETTING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050943" y="1530214"/>
            <a:ext cx="1908313" cy="1436099"/>
            <a:chOff x="9298749" y="3425806"/>
            <a:chExt cx="1908313" cy="1436099"/>
          </a:xfrm>
        </p:grpSpPr>
        <p:grpSp>
          <p:nvGrpSpPr>
            <p:cNvPr id="73" name="组合 72"/>
            <p:cNvGrpSpPr/>
            <p:nvPr/>
          </p:nvGrpSpPr>
          <p:grpSpPr>
            <a:xfrm>
              <a:off x="9705328" y="3425806"/>
              <a:ext cx="1055837" cy="1055837"/>
              <a:chOff x="6223574" y="4806080"/>
              <a:chExt cx="1055837" cy="1055837"/>
            </a:xfrm>
          </p:grpSpPr>
          <p:sp>
            <p:nvSpPr>
              <p:cNvPr id="75" name="圆角矩形 74"/>
              <p:cNvSpPr/>
              <p:nvPr/>
            </p:nvSpPr>
            <p:spPr>
              <a:xfrm>
                <a:off x="6223574" y="4828365"/>
                <a:ext cx="1052945" cy="101126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5038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7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23574" y="4806080"/>
                <a:ext cx="1055837" cy="1055837"/>
              </a:xfrm>
              <a:prstGeom prst="rect">
                <a:avLst/>
              </a:prstGeom>
            </p:spPr>
          </p:pic>
        </p:grpSp>
        <p:sp>
          <p:nvSpPr>
            <p:cNvPr id="74" name="文本框 73"/>
            <p:cNvSpPr txBox="1"/>
            <p:nvPr/>
          </p:nvSpPr>
          <p:spPr>
            <a:xfrm>
              <a:off x="9298749" y="4461795"/>
              <a:ext cx="19083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SYSTEM INFO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405806" y="3453586"/>
            <a:ext cx="1205746" cy="1399898"/>
            <a:chOff x="9635929" y="5160980"/>
            <a:chExt cx="1205746" cy="1399898"/>
          </a:xfrm>
        </p:grpSpPr>
        <p:grpSp>
          <p:nvGrpSpPr>
            <p:cNvPr id="88" name="组合 87"/>
            <p:cNvGrpSpPr/>
            <p:nvPr/>
          </p:nvGrpSpPr>
          <p:grpSpPr>
            <a:xfrm>
              <a:off x="9712331" y="5160980"/>
              <a:ext cx="1052945" cy="1011269"/>
              <a:chOff x="7876881" y="5198758"/>
              <a:chExt cx="1052945" cy="1011269"/>
            </a:xfrm>
          </p:grpSpPr>
          <p:sp>
            <p:nvSpPr>
              <p:cNvPr id="90" name="圆角矩形 89"/>
              <p:cNvSpPr/>
              <p:nvPr/>
            </p:nvSpPr>
            <p:spPr>
              <a:xfrm>
                <a:off x="7876881" y="5198758"/>
                <a:ext cx="1052945" cy="101126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5038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7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91" name="图片 90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25287" y="5265007"/>
                <a:ext cx="945020" cy="945020"/>
              </a:xfrm>
              <a:prstGeom prst="rect">
                <a:avLst/>
              </a:prstGeom>
            </p:spPr>
          </p:pic>
        </p:grpSp>
        <p:sp>
          <p:nvSpPr>
            <p:cNvPr id="89" name="文本框 88"/>
            <p:cNvSpPr txBox="1"/>
            <p:nvPr/>
          </p:nvSpPr>
          <p:spPr>
            <a:xfrm>
              <a:off x="9635929" y="6160768"/>
              <a:ext cx="1205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850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工程设置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2058510" y="371256"/>
            <a:ext cx="54774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MENU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7992636" y="295855"/>
            <a:ext cx="1512000" cy="630430"/>
          </a:xfrm>
          <a:prstGeom prst="roundRect">
            <a:avLst/>
          </a:prstGeom>
          <a:solidFill>
            <a:srgbClr val="00B0F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BACK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5446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562264" y="1267061"/>
            <a:ext cx="2942372" cy="4322706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682287" y="257127"/>
            <a:ext cx="6456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Arial Black" panose="020B0A04020102020204" pitchFamily="34" charset="0"/>
              </a:rPr>
              <a:t>SETTING INTERFACE</a:t>
            </a:r>
            <a:endParaRPr lang="zh-CN" altLang="en-US" sz="4000" dirty="0">
              <a:latin typeface="Arial Black" panose="020B0A04020102020204" pitchFamily="34" charset="0"/>
            </a:endParaRPr>
          </a:p>
        </p:txBody>
      </p:sp>
      <p:sp>
        <p:nvSpPr>
          <p:cNvPr id="40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744697" y="1801257"/>
            <a:ext cx="1749287" cy="59240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Inlet flow rate high flow(</a:t>
            </a:r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m³/h</a:t>
            </a:r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)</a:t>
            </a:r>
            <a:endParaRPr lang="zh-CN" altLang="en-US" sz="18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1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8541449" y="1795529"/>
            <a:ext cx="860648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7992636" y="295855"/>
            <a:ext cx="1512000" cy="630430"/>
          </a:xfrm>
          <a:prstGeom prst="roundRect">
            <a:avLst/>
          </a:prstGeom>
          <a:solidFill>
            <a:srgbClr val="00B0F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BACK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12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3986264" y="4697324"/>
            <a:ext cx="1753644" cy="630430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Factory reset</a:t>
            </a:r>
            <a:endParaRPr lang="zh-CN" altLang="en-US" sz="1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16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744697" y="2494345"/>
            <a:ext cx="1749287" cy="59240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Output SW </a:t>
            </a:r>
          </a:p>
          <a:p>
            <a:pPr algn="ctr"/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high temp(</a:t>
            </a:r>
            <a:r>
              <a:rPr lang="zh-CN" altLang="en-US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℃</a:t>
            </a:r>
            <a:r>
              <a:rPr lang="en-US" altLang="zh-CN" sz="1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)</a:t>
            </a:r>
            <a:endParaRPr lang="zh-CN" altLang="en-US" sz="1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8541449" y="2480488"/>
            <a:ext cx="860648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圆角矩形 18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744697" y="3190297"/>
            <a:ext cx="1749287" cy="59240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Output SW </a:t>
            </a:r>
            <a:endParaRPr lang="en-US" altLang="zh-CN" sz="1800" dirty="0" smtClean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algn="ctr"/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low temp</a:t>
            </a:r>
            <a:r>
              <a:rPr lang="en-US" altLang="zh-CN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(</a:t>
            </a:r>
            <a:r>
              <a:rPr lang="zh-CN" altLang="en-US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℃</a:t>
            </a:r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)</a:t>
            </a:r>
            <a:endParaRPr lang="zh-CN" altLang="en-US" sz="1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圆角矩形 19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8541449" y="3190289"/>
            <a:ext cx="860648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圆角矩形 21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52296" y="1269925"/>
            <a:ext cx="174928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Current fluctuation</a:t>
            </a:r>
            <a:r>
              <a:rPr lang="zh-CN" altLang="en-US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%</a:t>
            </a:r>
            <a:r>
              <a:rPr lang="zh-CN" altLang="en-US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18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圆角矩形 22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157107" y="1267061"/>
            <a:ext cx="888436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圆角矩形 28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45076" y="1965877"/>
            <a:ext cx="174928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Output voltage </a:t>
            </a:r>
          </a:p>
          <a:p>
            <a:pPr algn="ctr"/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High</a:t>
            </a:r>
            <a:r>
              <a:rPr lang="zh-CN" altLang="en-US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V</a:t>
            </a:r>
            <a:r>
              <a:rPr lang="zh-CN" altLang="en-US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18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0" name="圆角矩形 29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149887" y="1963013"/>
            <a:ext cx="903266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圆角矩形 30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744697" y="3883380"/>
            <a:ext cx="1749287" cy="59240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Hydrogen </a:t>
            </a:r>
            <a:r>
              <a:rPr lang="en-US" altLang="zh-CN" sz="18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concen</a:t>
            </a:r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high</a:t>
            </a:r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(ppm)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2" name="圆角矩形 31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8541449" y="3883379"/>
            <a:ext cx="860648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圆角矩形 32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744697" y="4576469"/>
            <a:ext cx="1749287" cy="59240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Chloride </a:t>
            </a:r>
            <a:r>
              <a:rPr lang="en-US" altLang="zh-CN" sz="18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concen</a:t>
            </a:r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high</a:t>
            </a:r>
            <a:r>
              <a:rPr lang="en-US" altLang="zh-CN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(ppm</a:t>
            </a:r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)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4" name="圆角矩形 33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8541449" y="4568338"/>
            <a:ext cx="860648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圆角矩形 3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45076" y="2656099"/>
            <a:ext cx="175650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Normal load current</a:t>
            </a:r>
            <a:r>
              <a:rPr lang="zh-CN" altLang="en-US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A</a:t>
            </a:r>
            <a:r>
              <a:rPr lang="zh-CN" altLang="en-US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18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6" name="圆角矩形 35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156480" y="2653231"/>
            <a:ext cx="889063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圆角矩形 36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45076" y="3349184"/>
            <a:ext cx="175650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Normal load </a:t>
            </a:r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time</a:t>
            </a:r>
            <a:r>
              <a:rPr lang="zh-CN" altLang="en-US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H</a:t>
            </a:r>
            <a:r>
              <a:rPr lang="zh-CN" altLang="en-US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18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8" name="圆角矩形 37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156480" y="3346314"/>
            <a:ext cx="889063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圆角矩形 38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45076" y="4042268"/>
            <a:ext cx="175650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Impact load current</a:t>
            </a:r>
            <a:r>
              <a:rPr lang="zh-CN" altLang="en-US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A</a:t>
            </a:r>
            <a:r>
              <a:rPr lang="zh-CN" altLang="en-US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18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6" name="圆角矩形 45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156479" y="4039397"/>
            <a:ext cx="889064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圆角矩形 46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45076" y="4735351"/>
            <a:ext cx="175650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Impact </a:t>
            </a:r>
            <a:r>
              <a:rPr lang="en-US" altLang="zh-CN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load </a:t>
            </a:r>
            <a:endParaRPr lang="en-US" altLang="zh-CN" sz="1800" dirty="0" smtClean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algn="ctr"/>
            <a:r>
              <a:rPr lang="en-US" altLang="zh-CN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time</a:t>
            </a:r>
            <a:r>
              <a:rPr lang="zh-CN" altLang="en-US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180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min</a:t>
            </a:r>
            <a:r>
              <a:rPr lang="zh-CN" altLang="en-US" sz="180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18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8" name="圆角矩形 47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156478" y="4735350"/>
            <a:ext cx="889065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圆角矩形 48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417271" y="1267062"/>
            <a:ext cx="1756508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IGBT temperature high(</a:t>
            </a:r>
            <a:r>
              <a:rPr lang="zh-CN" alt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℃</a:t>
            </a:r>
            <a:r>
              <a:rPr lang="en-US" altLang="zh-CN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)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圆角矩形 49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5229301" y="1267061"/>
            <a:ext cx="903267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448256" y="1069518"/>
            <a:ext cx="1088760" cy="40011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OPTION</a:t>
            </a:r>
            <a:endParaRPr lang="zh-CN" altLang="en-US" sz="2000" dirty="0"/>
          </a:p>
        </p:txBody>
      </p:sp>
      <p:sp>
        <p:nvSpPr>
          <p:cNvPr id="42" name="圆角矩形 41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417271" y="1962898"/>
            <a:ext cx="175650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Alarm delay time</a:t>
            </a:r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S</a:t>
            </a:r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3" name="圆角矩形 42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5229301" y="1962897"/>
            <a:ext cx="903267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3986264" y="3883379"/>
            <a:ext cx="1753644" cy="630430"/>
          </a:xfrm>
          <a:prstGeom prst="roundRect">
            <a:avLst/>
          </a:prstGeom>
          <a:solidFill>
            <a:srgbClr val="84413C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Save set</a:t>
            </a:r>
            <a:endParaRPr lang="zh-CN" altLang="en-US" sz="1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287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52790" y="183045"/>
            <a:ext cx="6456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latin typeface="Arial Black" panose="020B0A04020102020204" pitchFamily="34" charset="0"/>
              </a:rPr>
              <a:t>Online Data</a:t>
            </a:r>
            <a:endParaRPr lang="zh-CN" altLang="en-US" sz="4000" dirty="0">
              <a:latin typeface="Arial Black" panose="020B0A04020102020204" pitchFamily="34" charset="0"/>
            </a:endParaRPr>
          </a:p>
        </p:txBody>
      </p:sp>
      <p:sp>
        <p:nvSpPr>
          <p:cNvPr id="40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684405" y="1272789"/>
            <a:ext cx="174928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Inlet flow rate  flow(</a:t>
            </a:r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m³/h</a:t>
            </a:r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)</a:t>
            </a:r>
            <a:endParaRPr lang="zh-CN" altLang="en-US" sz="20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1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5481157" y="1267061"/>
            <a:ext cx="882772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7992636" y="295855"/>
            <a:ext cx="1512000" cy="630430"/>
          </a:xfrm>
          <a:prstGeom prst="roundRect">
            <a:avLst/>
          </a:prstGeom>
          <a:solidFill>
            <a:srgbClr val="00B0F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BACK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16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684405" y="1988323"/>
            <a:ext cx="174928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Output SW </a:t>
            </a:r>
          </a:p>
          <a:p>
            <a:pPr algn="ctr"/>
            <a:r>
              <a:rPr lang="en-US" altLang="zh-CN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temp(</a:t>
            </a:r>
            <a:r>
              <a:rPr lang="zh-CN" alt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℃</a:t>
            </a:r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)</a:t>
            </a:r>
            <a:endParaRPr lang="zh-CN" altLang="en-US" sz="20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圆角矩形 7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5481157" y="1974466"/>
            <a:ext cx="882772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圆角矩形 21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485030" y="1269925"/>
            <a:ext cx="174928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Output current </a:t>
            </a:r>
          </a:p>
          <a:p>
            <a:pPr algn="ctr"/>
            <a:r>
              <a:rPr lang="zh-CN" altLang="en-US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A</a:t>
            </a:r>
            <a:r>
              <a:rPr lang="zh-CN" altLang="en-US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20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圆角矩形 22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89841" y="1267061"/>
            <a:ext cx="903185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圆角矩形 28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470590" y="1977330"/>
            <a:ext cx="174928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Output voltage 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(V)</a:t>
            </a:r>
            <a:endParaRPr lang="zh-CN" altLang="en-US" sz="20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0" name="圆角矩形 29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75401" y="1974466"/>
            <a:ext cx="917625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圆角矩形 30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669858" y="2685622"/>
            <a:ext cx="174928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Hydrogen </a:t>
            </a:r>
            <a:r>
              <a:rPr lang="en-US" altLang="zh-CN" sz="2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concen</a:t>
            </a:r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(ppm) </a:t>
            </a:r>
            <a:endParaRPr lang="zh-CN" altLang="en-US" sz="20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2" name="圆角矩形 31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5481159" y="2685621"/>
            <a:ext cx="882770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圆角矩形 32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669858" y="3382922"/>
            <a:ext cx="174928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Chloride </a:t>
            </a:r>
            <a:r>
              <a:rPr lang="en-US" altLang="zh-CN" sz="2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concen</a:t>
            </a:r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(ppm)</a:t>
            </a:r>
            <a:endParaRPr lang="zh-CN" altLang="en-US" sz="20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4" name="圆角矩形 33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5466609" y="3374791"/>
            <a:ext cx="897319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圆角矩形 36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477810" y="2681871"/>
            <a:ext cx="175650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Normal load </a:t>
            </a:r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time</a:t>
            </a:r>
            <a:r>
              <a:rPr lang="zh-CN" altLang="en-US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min</a:t>
            </a:r>
            <a:r>
              <a:rPr lang="zh-CN" altLang="en-US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20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8" name="圆角矩形 37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89214" y="2679001"/>
            <a:ext cx="903812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圆角矩形 46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470590" y="3392139"/>
            <a:ext cx="175650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Impact </a:t>
            </a:r>
            <a:r>
              <a:rPr lang="en-US" altLang="zh-CN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load </a:t>
            </a:r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time</a:t>
            </a:r>
            <a:r>
              <a:rPr lang="zh-CN" altLang="en-US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200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min</a:t>
            </a:r>
            <a:r>
              <a:rPr lang="zh-CN" altLang="en-US" sz="200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20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8" name="圆角矩形 47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81992" y="3392138"/>
            <a:ext cx="911034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圆角矩形 41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463370" y="4099542"/>
            <a:ext cx="1756507" cy="59240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IGBT template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(</a:t>
            </a:r>
            <a:r>
              <a:rPr lang="zh-CN" alt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℃</a:t>
            </a:r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)</a:t>
            </a:r>
            <a:endParaRPr lang="zh-CN" altLang="en-US" sz="20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3" name="圆角矩形 42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74772" y="4099541"/>
            <a:ext cx="918254" cy="592404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553593" y="1031087"/>
            <a:ext cx="2942372" cy="4322706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4439585" y="833544"/>
            <a:ext cx="1088760" cy="40011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/>
              <a:t>OPTION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437027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79413" y="63301"/>
            <a:ext cx="52439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华文楷体" panose="02010600040101010101" pitchFamily="2" charset="-122"/>
                <a:cs typeface="+mn-cs"/>
              </a:rPr>
              <a:t>ALARM LIST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8040344" y="83137"/>
            <a:ext cx="1512000" cy="630430"/>
          </a:xfrm>
          <a:prstGeom prst="roundRect">
            <a:avLst/>
          </a:prstGeom>
          <a:solidFill>
            <a:srgbClr val="00B0F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BACK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4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352945" y="140757"/>
            <a:ext cx="1512000" cy="630430"/>
          </a:xfrm>
          <a:prstGeom prst="roundRect">
            <a:avLst/>
          </a:prstGeom>
          <a:solidFill>
            <a:srgbClr val="00B0F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CLEAR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449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17966" y="1007197"/>
            <a:ext cx="2506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40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Caution</a:t>
            </a:r>
            <a:r>
              <a:rPr lang="zh-CN" altLang="en-US" sz="40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！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5024299" y="3610379"/>
            <a:ext cx="1512000" cy="630430"/>
          </a:xfrm>
          <a:prstGeom prst="roundRect">
            <a:avLst/>
          </a:prstGeom>
          <a:solidFill>
            <a:srgbClr val="00B0F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Adobe 黑体 Std R" panose="020B0400000000000000" pitchFamily="34" charset="-122"/>
                <a:cs typeface="+mn-cs"/>
              </a:rPr>
              <a:t>NO</a:t>
            </a:r>
            <a:endParaRPr kumimoji="0" lang="zh-CN" altLang="en-US" sz="2400" b="0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Adobe 黑体 Std R" panose="020B0400000000000000" pitchFamily="34" charset="-122"/>
              <a:cs typeface="+mn-cs"/>
            </a:endParaRPr>
          </a:p>
        </p:txBody>
      </p:sp>
      <p:sp>
        <p:nvSpPr>
          <p:cNvPr id="4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2610465" y="3610379"/>
            <a:ext cx="1512000" cy="630430"/>
          </a:xfrm>
          <a:prstGeom prst="roundRect">
            <a:avLst/>
          </a:prstGeom>
          <a:solidFill>
            <a:srgbClr val="00B0F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Adobe 黑体 Std R" panose="020B0400000000000000" pitchFamily="34" charset="-122"/>
                <a:cs typeface="+mn-cs"/>
              </a:rPr>
              <a:t>YES</a:t>
            </a:r>
            <a:endParaRPr kumimoji="0" lang="zh-CN" altLang="en-US" sz="2400" b="0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anose="020B0A04020102020204" pitchFamily="34" charset="0"/>
              <a:ea typeface="Adobe 黑体 Std R" panose="020B0400000000000000" pitchFamily="34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10465" y="1893994"/>
            <a:ext cx="4372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40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Are you sure to clear ?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0286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27903" y="373402"/>
            <a:ext cx="5653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华文楷体" panose="02010600040101010101" pitchFamily="2" charset="-122"/>
                <a:cs typeface="+mn-cs"/>
              </a:rPr>
              <a:t>System Information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23569" y="1176793"/>
            <a:ext cx="8165989" cy="4357315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47245" y="1176793"/>
            <a:ext cx="519882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华文楷体" panose="02010600040101010101" pitchFamily="2" charset="-122"/>
              </a:rPr>
              <a:t>Type: KL-SHGS-</a:t>
            </a:r>
          </a:p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solidFill>
                  <a:prstClr val="white"/>
                </a:solidFill>
                <a:latin typeface="Arial Narrow" panose="020B0606020202030204" pitchFamily="34" charset="0"/>
                <a:ea typeface="华文楷体" panose="02010600040101010101" pitchFamily="2" charset="-122"/>
              </a:rPr>
              <a:t>Input:       V     Hz 3φ</a:t>
            </a:r>
          </a:p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华文楷体" panose="02010600040101010101" pitchFamily="2" charset="-122"/>
              </a:rPr>
              <a:t>Power consumption 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华文楷体" panose="02010600040101010101" pitchFamily="2" charset="-122"/>
              </a:rPr>
              <a:t>:         KW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华文楷体" panose="02010600040101010101" pitchFamily="2" charset="-122"/>
            </a:endParaRPr>
          </a:p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noProof="0" dirty="0" smtClean="0">
                <a:solidFill>
                  <a:prstClr val="white"/>
                </a:solidFill>
                <a:latin typeface="Arial Narrow" panose="020B0606020202030204" pitchFamily="34" charset="0"/>
                <a:ea typeface="华文楷体" panose="02010600040101010101" pitchFamily="2" charset="-122"/>
              </a:rPr>
              <a:t>Output: 8VDC @          A</a:t>
            </a:r>
          </a:p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0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华文楷体" panose="02010600040101010101" pitchFamily="2" charset="-122"/>
            </a:endParaRPr>
          </a:p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 smtClean="0">
                <a:solidFill>
                  <a:prstClr val="white"/>
                </a:solidFill>
                <a:latin typeface="Arial Narrow" panose="020B0606020202030204" pitchFamily="34" charset="0"/>
                <a:ea typeface="华文楷体" panose="02010600040101010101" pitchFamily="2" charset="-122"/>
              </a:rPr>
              <a:t>南通科凌环保设备有限公司</a:t>
            </a:r>
            <a:endParaRPr lang="en-US" altLang="zh-CN" sz="2800" dirty="0" smtClean="0">
              <a:solidFill>
                <a:prstClr val="white"/>
              </a:solidFill>
              <a:latin typeface="Arial Narrow" panose="020B0606020202030204" pitchFamily="34" charset="0"/>
              <a:ea typeface="华文楷体" panose="02010600040101010101" pitchFamily="2" charset="-122"/>
            </a:endParaRPr>
          </a:p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华文楷体" panose="02010600040101010101" pitchFamily="2" charset="-122"/>
              </a:rPr>
              <a:t>Nantong Kling Engineer</a:t>
            </a:r>
            <a:r>
              <a:rPr lang="en-US" altLang="zh-CN" sz="2800" dirty="0" err="1" smtClean="0">
                <a:solidFill>
                  <a:prstClr val="white"/>
                </a:solidFill>
                <a:latin typeface="Arial Narrow" panose="020B0606020202030204" pitchFamily="34" charset="0"/>
                <a:ea typeface="华文楷体" panose="02010600040101010101" pitchFamily="2" charset="-122"/>
              </a:rPr>
              <a:t>ing</a:t>
            </a:r>
            <a:r>
              <a:rPr lang="en-US" altLang="zh-CN" sz="2800" dirty="0" smtClean="0">
                <a:solidFill>
                  <a:prstClr val="white"/>
                </a:solidFill>
                <a:latin typeface="Arial Narrow" panose="020B0606020202030204" pitchFamily="34" charset="0"/>
                <a:ea typeface="华文楷体" panose="02010600040101010101" pitchFamily="2" charset="-122"/>
              </a:rPr>
              <a:t> Co., Ltd.</a:t>
            </a:r>
          </a:p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华文楷体" panose="02010600040101010101" pitchFamily="2" charset="-122"/>
              </a:rPr>
              <a:t>Tel: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华文楷体" panose="02010600040101010101" pitchFamily="2" charset="-122"/>
              </a:rPr>
              <a:t> 0086-513-85369288</a:t>
            </a:r>
          </a:p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aseline="0" dirty="0" smtClean="0">
                <a:solidFill>
                  <a:prstClr val="white"/>
                </a:solidFill>
                <a:latin typeface="Arial Narrow" panose="020B0606020202030204" pitchFamily="34" charset="0"/>
                <a:ea typeface="华文楷体" panose="02010600040101010101" pitchFamily="2" charset="-122"/>
              </a:rPr>
              <a:t>E-mail:</a:t>
            </a:r>
            <a:r>
              <a:rPr lang="en-US" altLang="zh-CN" sz="2800" dirty="0" smtClean="0">
                <a:solidFill>
                  <a:prstClr val="white"/>
                </a:solidFill>
                <a:latin typeface="Arial Narrow" panose="020B0606020202030204" pitchFamily="34" charset="0"/>
                <a:ea typeface="华文楷体" panose="02010600040101010101" pitchFamily="2" charset="-122"/>
              </a:rPr>
              <a:t> </a:t>
            </a:r>
            <a:r>
              <a:rPr lang="en-US" altLang="zh-CN" sz="2800" dirty="0" smtClean="0">
                <a:solidFill>
                  <a:prstClr val="white"/>
                </a:solidFill>
                <a:latin typeface="Arial Narrow" panose="020B0606020202030204" pitchFamily="34" charset="0"/>
                <a:ea typeface="华文楷体" panose="02010600040101010101" pitchFamily="2" charset="-122"/>
                <a:hlinkClick r:id="rId2"/>
              </a:rPr>
              <a:t>tzdast@vip.sina.com</a:t>
            </a:r>
            <a:endParaRPr lang="en-US" altLang="zh-CN" sz="2800" dirty="0" smtClean="0">
              <a:solidFill>
                <a:prstClr val="white"/>
              </a:solidFill>
              <a:latin typeface="Arial Narrow" panose="020B0606020202030204" pitchFamily="34" charset="0"/>
              <a:ea typeface="华文楷体" panose="02010600040101010101" pitchFamily="2" charset="-122"/>
            </a:endParaRPr>
          </a:p>
          <a:p>
            <a:pPr marL="0" marR="0" lvl="0" indent="0" algn="l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solidFill>
                  <a:prstClr val="white"/>
                </a:solidFill>
                <a:latin typeface="Arial Narrow" panose="020B0606020202030204" pitchFamily="34" charset="0"/>
                <a:ea typeface="华文楷体" panose="02010600040101010101" pitchFamily="2" charset="-122"/>
              </a:rPr>
              <a:t>Web: http://www.nt-kling.com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华文楷体" panose="02010600040101010101" pitchFamily="2" charset="-122"/>
            </a:endParaRPr>
          </a:p>
        </p:txBody>
      </p:sp>
      <p:sp>
        <p:nvSpPr>
          <p:cNvPr id="13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7992636" y="295855"/>
            <a:ext cx="1512000" cy="630430"/>
          </a:xfrm>
          <a:prstGeom prst="roundRect">
            <a:avLst/>
          </a:prstGeom>
          <a:solidFill>
            <a:srgbClr val="00B0F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BACK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753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38902" y="373402"/>
            <a:ext cx="55420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 smtClean="0">
                <a:solidFill>
                  <a:prstClr val="white"/>
                </a:solidFill>
                <a:latin typeface="Arial Black" panose="020B0A04020102020204" pitchFamily="34" charset="0"/>
                <a:ea typeface="华文楷体" panose="02010600040101010101" pitchFamily="2" charset="-122"/>
              </a:rPr>
              <a:t>工程界面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3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7992636" y="295855"/>
            <a:ext cx="1512000" cy="630430"/>
          </a:xfrm>
          <a:prstGeom prst="roundRect">
            <a:avLst/>
          </a:prstGeom>
          <a:solidFill>
            <a:srgbClr val="00B0F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BACK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6" name="圆角矩形 5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1836" y="1302367"/>
            <a:ext cx="1992699" cy="50047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IGBT</a:t>
            </a:r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总工作时间</a:t>
            </a:r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(H)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53596" y="1309630"/>
            <a:ext cx="989531" cy="50047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1768" y="1887497"/>
            <a:ext cx="1992767" cy="500470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当前制氯量</a:t>
            </a:r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(kg/h)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1768" y="2472626"/>
            <a:ext cx="1992767" cy="496568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总制氯量</a:t>
            </a:r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(kg)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圆角矩形 13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1767" y="3053853"/>
            <a:ext cx="1992767" cy="49715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总工作电流</a:t>
            </a:r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(A)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圆角矩形 15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366189" y="1291021"/>
            <a:ext cx="1960256" cy="511818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效率</a:t>
            </a:r>
            <a:r>
              <a:rPr lang="en-US" altLang="zh-CN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η</a:t>
            </a:r>
            <a:endParaRPr lang="zh-CN" altLang="en-US" sz="20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圆角矩形 16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5383139" y="1274583"/>
            <a:ext cx="901951" cy="52825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圆角矩形 17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366189" y="1878147"/>
            <a:ext cx="1960256" cy="505747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发生器串联个数</a:t>
            </a:r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n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圆角矩形 18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5383139" y="1878147"/>
            <a:ext cx="901951" cy="52180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圆角矩形 19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366189" y="2459202"/>
            <a:ext cx="1959483" cy="509992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电流显示系数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圆角矩形 20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5383139" y="2459202"/>
            <a:ext cx="901951" cy="50999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圆角矩形 21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366189" y="3053853"/>
            <a:ext cx="1959483" cy="497153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电压显示系数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圆角矩形 22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5383139" y="3054237"/>
            <a:ext cx="901951" cy="49676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圆角矩形 23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3366189" y="3646642"/>
            <a:ext cx="1959483" cy="542670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电流设定系数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5" name="圆角矩形 2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5383139" y="3646641"/>
            <a:ext cx="901951" cy="53479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878163" y="4802021"/>
            <a:ext cx="1753644" cy="630430"/>
          </a:xfrm>
          <a:prstGeom prst="roundRect">
            <a:avLst/>
          </a:prstGeom>
          <a:solidFill>
            <a:srgbClr val="84413C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保存设置</a:t>
            </a:r>
            <a:endParaRPr lang="zh-CN" altLang="en-US" sz="1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27" name="圆角矩形 6">
            <a:extLst>
              <a:ext uri="{FF2B5EF4-FFF2-40B4-BE49-F238E27FC236}">
                <a16:creationId xmlns:a16="http://schemas.microsoft.com/office/drawing/2014/main" id="{6C0184A1-242B-4AD9-8D11-33FE6F599319}"/>
              </a:ext>
            </a:extLst>
          </p:cNvPr>
          <p:cNvSpPr/>
          <p:nvPr/>
        </p:nvSpPr>
        <p:spPr>
          <a:xfrm>
            <a:off x="484963" y="258240"/>
            <a:ext cx="1919024" cy="630430"/>
          </a:xfrm>
          <a:prstGeom prst="roundRect">
            <a:avLst/>
          </a:prstGeom>
          <a:solidFill>
            <a:srgbClr val="84413C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Adobe 黑体 Std R" panose="020B0400000000000000" pitchFamily="34" charset="-122"/>
              </a:rPr>
              <a:t>保存为出厂设置</a:t>
            </a:r>
            <a:endParaRPr lang="zh-CN" altLang="en-US" sz="1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28" name="圆角矩形 27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7464185" y="4918706"/>
            <a:ext cx="1173292" cy="485504"/>
          </a:xfrm>
          <a:prstGeom prst="roundRect">
            <a:avLst/>
          </a:prstGeom>
          <a:solidFill>
            <a:srgbClr val="84413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 smtClean="0">
                <a:solidFill>
                  <a:schemeClr val="tx1"/>
                </a:solidFill>
              </a:rPr>
              <a:t>设置信息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29" name="圆角矩形 28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483277" y="1892345"/>
            <a:ext cx="702917" cy="534792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标题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0" name="圆角矩形 29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470722" y="2518908"/>
            <a:ext cx="1992767" cy="50047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额定工作电流</a:t>
            </a:r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(A)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2" name="圆角矩形 31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53595" y="1883423"/>
            <a:ext cx="989531" cy="50047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圆角矩形 32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53595" y="2472041"/>
            <a:ext cx="989531" cy="50047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圆角矩形 33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2253595" y="3055096"/>
            <a:ext cx="989531" cy="50047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圆角矩形 34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8515105" y="2518908"/>
            <a:ext cx="989531" cy="50047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圆角矩形 35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470721" y="3097403"/>
            <a:ext cx="1992767" cy="50047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额定工作功率（</a:t>
            </a:r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kw</a:t>
            </a:r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7" name="圆角矩形 36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8510616" y="3097403"/>
            <a:ext cx="989531" cy="50047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圆角矩形 37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467802" y="3669964"/>
            <a:ext cx="1992767" cy="50047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输入电压（</a:t>
            </a:r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V</a:t>
            </a:r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9" name="圆角矩形 38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8510615" y="3664637"/>
            <a:ext cx="989531" cy="50047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圆角矩形 39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6467802" y="4266070"/>
            <a:ext cx="1992767" cy="50047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输入频率（</a:t>
            </a:r>
            <a:r>
              <a:rPr lang="en-US" altLang="zh-CN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Hz</a:t>
            </a:r>
            <a:r>
              <a:rPr lang="zh-CN" alt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16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1" name="圆角矩形 40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8510615" y="4260262"/>
            <a:ext cx="989531" cy="500471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</a:t>
            </a:r>
            <a:endParaRPr lang="zh-CN" altLang="en-US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圆角矩形 41">
            <a:extLst>
              <a:ext uri="{FF2B5EF4-FFF2-40B4-BE49-F238E27FC236}">
                <a16:creationId xmlns:a16="http://schemas.microsoft.com/office/drawing/2014/main" id="{45941219-0CBB-4323-8711-3E2B6AF67D77}"/>
              </a:ext>
            </a:extLst>
          </p:cNvPr>
          <p:cNvSpPr/>
          <p:nvPr/>
        </p:nvSpPr>
        <p:spPr>
          <a:xfrm>
            <a:off x="7241459" y="1890743"/>
            <a:ext cx="2258688" cy="534792"/>
          </a:xfrm>
          <a:prstGeom prst="roundRect">
            <a:avLst/>
          </a:prstGeom>
          <a:solidFill>
            <a:srgbClr val="66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2519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0388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75582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00776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25971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551164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976359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01553" algn="l" defTabSz="850388" rtl="0" eaLnBrk="1" latinLnBrk="0" hangingPunct="1">
              <a:defRPr sz="167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solidFill>
                <a:schemeClr val="bg1">
                  <a:lumMod val="95000"/>
                  <a:lumOff val="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6391210" y="1176793"/>
            <a:ext cx="3224738" cy="4357315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6715864" y="1277100"/>
            <a:ext cx="2553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0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华文楷体" panose="02010600040101010101" pitchFamily="2" charset="-122"/>
                <a:cs typeface="+mn-cs"/>
              </a:rPr>
              <a:t>产品信息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6193841"/>
      </p:ext>
    </p:extLst>
  </p:cSld>
  <p:clrMapOvr>
    <a:masterClrMapping/>
  </p:clrMapOvr>
</p:sld>
</file>

<file path=ppt/theme/theme1.xml><?xml version="1.0" encoding="utf-8"?>
<a:theme xmlns:a="http://schemas.openxmlformats.org/drawingml/2006/main" name="深度">
  <a:themeElements>
    <a:clrScheme name="深度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深度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深度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水滴">
  <a:themeElements>
    <a:clrScheme name="水滴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水滴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TM04033923[[fn=深度]]</Template>
  <TotalTime>14065</TotalTime>
  <Words>354</Words>
  <Application>Microsoft Office PowerPoint</Application>
  <PresentationFormat>自定义</PresentationFormat>
  <Paragraphs>149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Adobe 黑体 Std R</vt:lpstr>
      <vt:lpstr>等线</vt:lpstr>
      <vt:lpstr>华文楷体</vt:lpstr>
      <vt:lpstr>华文宋体</vt:lpstr>
      <vt:lpstr>华文中宋</vt:lpstr>
      <vt:lpstr>宋体</vt:lpstr>
      <vt:lpstr>微软雅黑</vt:lpstr>
      <vt:lpstr>Arial</vt:lpstr>
      <vt:lpstr>Arial Black</vt:lpstr>
      <vt:lpstr>Arial Narrow</vt:lpstr>
      <vt:lpstr>Corbel</vt:lpstr>
      <vt:lpstr>Tw Cen MT</vt:lpstr>
      <vt:lpstr>深度</vt:lpstr>
      <vt:lpstr>水滴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NCTIT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frank</dc:creator>
  <cp:lastModifiedBy>Yanfei</cp:lastModifiedBy>
  <cp:revision>520</cp:revision>
  <dcterms:created xsi:type="dcterms:W3CDTF">2019-01-25T13:05:40Z</dcterms:created>
  <dcterms:modified xsi:type="dcterms:W3CDTF">2023-08-24T02:17:34Z</dcterms:modified>
</cp:coreProperties>
</file>