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62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语言常用运算符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2264410"/>
            <a:ext cx="5577840" cy="19913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6375" y="1353820"/>
            <a:ext cx="5803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A=5(0000 0101),B=10(0000 1010)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6330" y="1628775"/>
            <a:ext cx="5796280" cy="4669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语言常用运算符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2193290"/>
            <a:ext cx="5577840" cy="1938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2675" y="2193290"/>
            <a:ext cx="5664835" cy="26289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8775" y="1415415"/>
            <a:ext cx="5803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A=5(0000 0101),B=11(0000 1011)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C语言 </a:t>
            </a: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USB-CDC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串口之</a:t>
            </a:r>
            <a:r>
              <a: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printf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函数的实现</a:t>
            </a:r>
            <a:endParaRPr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数的进制：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进制、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进制、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16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进制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数据的基本类型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语言常用运算符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C语言 </a:t>
            </a: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USB-CDC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串口之</a:t>
            </a:r>
            <a:r>
              <a: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printf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函数的实现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10733405" cy="53644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30000"/>
              </a:lnSpc>
            </a:pP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打开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USB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库中的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PRINTF_HID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宏定义（去掉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//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理解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PRINTF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的函数原型的定义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#define printf  printf_hid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 printf_hid (const char *fmt, ...);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fmt --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是格式控制字符串，包含了两种类型的对象：普通字符和转换说明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普通字符：在输出时，普通字符将原样不动地复制到标准输出。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8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printf("8051U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深度入门到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大型实战视频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\r\n");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80000"/>
              </a:lnSpc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8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转换说明：不直接输出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用于控制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printf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中参数的转换和打印。每个转换说明都由一个百分号字符（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%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）开始，以转换说明符结束，从而说明输出数据的类型、宽度、精度等。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printf("8051U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深度入门到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大型实战视频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,%s\r\n","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加油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");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5455" y="1216660"/>
            <a:ext cx="3594735" cy="10585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4820" y="2346960"/>
            <a:ext cx="3595370" cy="108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C语言 </a:t>
            </a: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USB-CDC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串口之</a:t>
            </a:r>
            <a:r>
              <a: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printf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函数的实现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755" y="1193800"/>
            <a:ext cx="9547225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9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转换说明简介：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类型：根据不同的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fmt 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字符串，函数可能需要一系列的附加参数，每个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参数包含了一个要被插入的值，替换了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fmt 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参数中指定的每个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% 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标签。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关于附加参数，既可以是变量，也可以是常量。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位置：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printf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（）函数的普通字符和转换说明放在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 "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双引号内，附加参数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放在双引号外，每个附加参数之间用逗号隔开。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数量：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printf() 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的附加参数与转换说明符是</a:t>
            </a:r>
            <a:r>
              <a:rPr lang="en-US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⼀⼀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对应关系，如果有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n 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个转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换说明符，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printf() 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的参数就应该有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n + 1 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个。如果参数个数少于对应的转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换说明符，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printf() 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可能会输出内存中的任意值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4960" y="585470"/>
            <a:ext cx="4193540" cy="4965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4364990"/>
            <a:ext cx="4083685" cy="19196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16425" y="5602605"/>
            <a:ext cx="6713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printf("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今天是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%d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%d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%d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\r\n",24,11,16);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35145" y="5142230"/>
            <a:ext cx="6713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猜猜下面这句语言结果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C语言 </a:t>
            </a: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USB-CDC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串口之</a:t>
            </a:r>
            <a:r>
              <a: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printf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函数的实现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" y="1429385"/>
            <a:ext cx="3597910" cy="42602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5480" y="1429385"/>
            <a:ext cx="3630930" cy="17068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6340" y="1429385"/>
            <a:ext cx="4477385" cy="429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C语言 </a:t>
            </a: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USB-CDC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串口之</a:t>
            </a:r>
            <a:r>
              <a: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printf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函数的实现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765" y="1097280"/>
            <a:ext cx="8486775" cy="535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数的进制：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进制、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进制、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16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进制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658495" y="1318260"/>
            <a:ext cx="5621020" cy="50349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74765" y="1809750"/>
            <a:ext cx="581787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1600" b="0" i="0">
                <a:solidFill>
                  <a:srgbClr val="F8F8F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二进制 </a:t>
            </a:r>
            <a:endParaRPr lang="zh-CN" altLang="en-US" sz="1600" b="0" i="0">
              <a:solidFill>
                <a:srgbClr val="F8F8F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/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1011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^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^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^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^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</a:t>
            </a:r>
            <a:endParaRPr lang="en-US" altLang="zh-CN" sz="1600" b="0" i="0">
              <a:solidFill>
                <a:srgbClr val="F1FA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74765" y="2501582"/>
            <a:ext cx="5080000" cy="583565"/>
          </a:xfrm>
          <a:prstGeom prst="rect">
            <a:avLst/>
          </a:prstGeom>
        </p:spPr>
        <p:txBody>
          <a:bodyPr>
            <a:spAutoFit/>
          </a:bodyPr>
          <a:p>
            <a:pPr marL="0" indent="0"/>
            <a:r>
              <a:rPr lang="zh-CN" altLang="en-US" sz="1600" b="0" i="0">
                <a:solidFill>
                  <a:srgbClr val="F8F8F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八进制</a:t>
            </a:r>
            <a:endParaRPr lang="zh-CN" altLang="en-US" sz="1600" b="0" i="0">
              <a:solidFill>
                <a:srgbClr val="F8F8F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/>
            <a:r>
              <a:rPr lang="zh-CN" altLang="en-US" sz="1600" b="0" i="0">
                <a:solidFill>
                  <a:srgbClr val="F8F8F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0123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^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^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^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64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83</a:t>
            </a:r>
            <a:endParaRPr lang="en-US" altLang="zh-CN" sz="1600" b="0" i="0">
              <a:solidFill>
                <a:srgbClr val="F1FA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84925" y="3251200"/>
            <a:ext cx="581787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1600" b="0" i="0">
                <a:solidFill>
                  <a:srgbClr val="F8F8F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十六进制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0x34A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^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^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^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64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768</a:t>
            </a:r>
            <a:r>
              <a:rPr lang="en-US" altLang="zh-CN" sz="1600" b="0" i="0">
                <a:solidFill>
                  <a:srgbClr val="62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1600" b="0" i="0">
                <a:solidFill>
                  <a:srgbClr val="F1FA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842</a:t>
            </a:r>
            <a:endParaRPr lang="en-US" altLang="zh-CN" sz="1600" b="0" i="0">
              <a:solidFill>
                <a:srgbClr val="F1FA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sym typeface="+mn-ea"/>
              </a:rPr>
              <a:t>数据的基本类型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109855" y="1692275"/>
            <a:ext cx="9049385" cy="42868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2885" y="1108075"/>
            <a:ext cx="996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想要使用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位变量，需要在程序文件里面添加申明：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#pragma float64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33535" y="27984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#define u8 unsigned char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33535" y="31667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u8 x</a:t>
            </a:r>
            <a:r>
              <a:rPr lang="zh-CN" altLang="en-US">
                <a:solidFill>
                  <a:schemeClr val="bg1"/>
                </a:solidFill>
              </a:rPr>
              <a:t>；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33535" y="21107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unsigned char x</a:t>
            </a:r>
            <a:r>
              <a:rPr lang="zh-CN" altLang="en-US">
                <a:solidFill>
                  <a:schemeClr val="bg1"/>
                </a:solidFill>
              </a:rPr>
              <a:t>；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语言常用运算符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876425"/>
            <a:ext cx="557784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1876425"/>
            <a:ext cx="5653405" cy="25692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48665" y="135382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=20,Y=10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67755" y="465963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为假，非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为真。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67755" y="5247005"/>
            <a:ext cx="4999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等判断语句需要用到真和假的概念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commondata" val="eyJoZGlkIjoiMzI5ZDdiMzEwODBmYjkwMTg0YjM1MmY2MjhkMGI0OWQ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1253</Words>
  <Application>WPS 演示</Application>
  <PresentationFormat>宽屏</PresentationFormat>
  <Paragraphs>96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</vt:lpstr>
      <vt:lpstr>方正清刻本悦宋简体</vt:lpstr>
      <vt:lpstr>等线</vt:lpstr>
      <vt:lpstr>Arial Unicode MS</vt:lpstr>
      <vt:lpstr>等线 Light</vt:lpstr>
      <vt:lpstr>Source Code Pro</vt:lpstr>
      <vt:lpstr>SWAstro</vt:lpstr>
      <vt:lpstr>pingfang SC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14</cp:revision>
  <dcterms:created xsi:type="dcterms:W3CDTF">2024-11-18T12:08:00Z</dcterms:created>
  <dcterms:modified xsi:type="dcterms:W3CDTF">2024-11-26T13:45:31Z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2052-12.1.0.18912</vt:lpwstr>
  </property>
</Properties>
</file>