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79" r:id="rId8"/>
    <p:sldId id="299" r:id="rId9"/>
    <p:sldId id="309" r:id="rId10"/>
    <p:sldId id="291" r:id="rId11"/>
    <p:sldId id="262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79"/>
            <p14:sldId id="299"/>
            <p14:sldId id="309"/>
            <p14:sldId id="29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计数器的作用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定时器做为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计数器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的用法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定时器</a:t>
            </a:r>
            <a:r>
              <a:rPr lang="en-US" altLang="zh-CN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测量</a:t>
            </a:r>
            <a:r>
              <a:rPr lang="en-US" altLang="zh-CN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INT1</a:t>
            </a:r>
            <a:r>
              <a:rPr lang="zh-CN" altLang="en-US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引脚低电平脉冲宽度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计数器的作用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377825" y="1879283"/>
            <a:ext cx="4476750" cy="353377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584825" y="1787525"/>
            <a:ext cx="1304925" cy="95567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544820" y="2868295"/>
            <a:ext cx="1455420" cy="89852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5544820" y="3891915"/>
            <a:ext cx="1386205" cy="104203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5584825" y="5059045"/>
            <a:ext cx="1264920" cy="10839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44820" y="1163320"/>
            <a:ext cx="1691005" cy="6242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</a:rPr>
              <a:t>高低电平输出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的脉冲传感器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1" name="燕尾形箭头 10"/>
          <p:cNvSpPr/>
          <p:nvPr/>
        </p:nvSpPr>
        <p:spPr>
          <a:xfrm rot="5400000">
            <a:off x="8975090" y="2807335"/>
            <a:ext cx="895350" cy="767080"/>
          </a:xfrm>
          <a:prstGeom prst="notch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加号 11"/>
          <p:cNvSpPr/>
          <p:nvPr/>
        </p:nvSpPr>
        <p:spPr>
          <a:xfrm>
            <a:off x="7211695" y="1607820"/>
            <a:ext cx="1133475" cy="1328420"/>
          </a:xfrm>
          <a:prstGeom prst="mathPlus">
            <a:avLst/>
          </a:prstGeom>
          <a:solidFill>
            <a:schemeClr val="accent6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/>
          <p:nvPr/>
        </p:nvPicPr>
        <p:blipFill>
          <a:blip r:embed="rId6"/>
          <a:stretch>
            <a:fillRect/>
          </a:stretch>
        </p:blipFill>
        <p:spPr>
          <a:xfrm>
            <a:off x="8439150" y="1799908"/>
            <a:ext cx="1924049" cy="94297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7"/>
          <a:stretch>
            <a:fillRect/>
          </a:stretch>
        </p:blipFill>
        <p:spPr>
          <a:xfrm>
            <a:off x="7760970" y="3638550"/>
            <a:ext cx="3535680" cy="172148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235825" y="5360035"/>
            <a:ext cx="45624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/>
                </a:solidFill>
                <a:sym typeface="+mn-ea"/>
              </a:rPr>
              <a:t>只要输出信号是高低电平变化的传感器，想要计算个数的就可以用计数器的功能。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8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定时器做为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计数器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的用法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1082675"/>
            <a:ext cx="7306310" cy="30295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6025" y="3342640"/>
            <a:ext cx="4535170" cy="571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160" y="4401185"/>
            <a:ext cx="5577840" cy="116522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998470" y="2233295"/>
            <a:ext cx="576580" cy="75311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2" name="直接连接符 21"/>
          <p:cNvCxnSpPr>
            <a:endCxn id="21" idx="2"/>
          </p:cNvCxnSpPr>
          <p:nvPr/>
        </p:nvCxnSpPr>
        <p:spPr>
          <a:xfrm flipV="1">
            <a:off x="2437765" y="2986405"/>
            <a:ext cx="848995" cy="1345565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6025" y="163830"/>
            <a:ext cx="4460875" cy="317881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789545" y="1623695"/>
            <a:ext cx="3769360" cy="1798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5960" y="1648460"/>
            <a:ext cx="2642870" cy="180467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2098675" y="3192780"/>
            <a:ext cx="1307465" cy="37719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stCxn id="28" idx="3"/>
            <a:endCxn id="27" idx="1"/>
          </p:cNvCxnSpPr>
          <p:nvPr/>
        </p:nvCxnSpPr>
        <p:spPr>
          <a:xfrm flipV="1">
            <a:off x="3406140" y="902970"/>
            <a:ext cx="4333240" cy="2478405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7666990" y="3422015"/>
            <a:ext cx="2275840" cy="21463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771900" y="2379345"/>
            <a:ext cx="1543050" cy="125666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2" name="直接连接符 31"/>
          <p:cNvCxnSpPr>
            <a:stCxn id="33" idx="0"/>
            <a:endCxn id="31" idx="3"/>
          </p:cNvCxnSpPr>
          <p:nvPr/>
        </p:nvCxnSpPr>
        <p:spPr>
          <a:xfrm flipH="1" flipV="1">
            <a:off x="5314950" y="3007995"/>
            <a:ext cx="4043045" cy="142367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614160" y="4431665"/>
            <a:ext cx="5487035" cy="113538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7900" y="4101465"/>
            <a:ext cx="5890260" cy="2112645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6432550" y="4210685"/>
            <a:ext cx="5343525" cy="184975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167630" y="2233295"/>
            <a:ext cx="1265555" cy="27559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7" name="直接连接符 36"/>
          <p:cNvCxnSpPr>
            <a:stCxn id="35" idx="0"/>
            <a:endCxn id="36" idx="2"/>
          </p:cNvCxnSpPr>
          <p:nvPr/>
        </p:nvCxnSpPr>
        <p:spPr>
          <a:xfrm flipH="1" flipV="1">
            <a:off x="5800725" y="2508885"/>
            <a:ext cx="3303905" cy="170180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3" name="图片 2"/>
          <p:cNvPicPr/>
          <p:nvPr/>
        </p:nvPicPr>
        <p:blipFill>
          <a:blip r:embed="rId7"/>
          <a:stretch>
            <a:fillRect/>
          </a:stretch>
        </p:blipFill>
        <p:spPr>
          <a:xfrm>
            <a:off x="514350" y="4377690"/>
            <a:ext cx="4881880" cy="6877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9555" y="5111115"/>
            <a:ext cx="5146675" cy="6013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：编写定时器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计数的的程序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（为了方便计数，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个脉冲中断一次）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8" grpId="0" animBg="1"/>
      <p:bldP spid="25" grpId="0" animBg="1"/>
      <p:bldP spid="21" grpId="1" animBg="1"/>
      <p:bldP spid="30" grpId="0" animBg="1"/>
      <p:bldP spid="31" grpId="0" animBg="1"/>
      <p:bldP spid="33" grpId="0" animBg="1"/>
      <p:bldP spid="28" grpId="1" animBg="1"/>
      <p:bldP spid="36" grpId="0" animBg="1"/>
      <p:bldP spid="35" grpId="0" animBg="1"/>
      <p:bldP spid="33" grpId="1" animBg="1"/>
      <p:bldP spid="31" grpId="1" animBg="1"/>
      <p:bldP spid="30" grpId="1" animBg="1"/>
      <p:bldP spid="25" grpId="1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定时器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测量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引脚低电平脉冲宽度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555" y="1347470"/>
            <a:ext cx="8307070" cy="13360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：编写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测量低电平时间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（由按键模拟信号，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100us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的计数周期计数！）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课后小练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145" y="1507490"/>
            <a:ext cx="10986770" cy="3343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计数器：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在设备的出料端口有一个感应器，每次有成品出来就会有一个低电平出来，计算相邻的两个产品出来的时间差来计算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时间。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1.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P33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引脚的相邻两次按下的时间，精确到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100ms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（即单个时间）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计算按下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P33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的次数（即总产量）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数码管前四位显示单个时间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，后四位显示次数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8247380" y="3533140"/>
            <a:ext cx="3875405" cy="27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</Words>
  <Application>WPS 演示</Application>
  <PresentationFormat>宽屏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24</cp:revision>
  <dcterms:created xsi:type="dcterms:W3CDTF">2024-11-18T12:08:00Z</dcterms:created>
  <dcterms:modified xsi:type="dcterms:W3CDTF">2025-01-23T07:30:53Z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2052-12.1.0.19770</vt:lpwstr>
  </property>
</Properties>
</file>