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58" r:id="rId9"/>
    <p:sldId id="365" r:id="rId10"/>
    <p:sldId id="364" r:id="rId11"/>
    <p:sldId id="350" r:id="rId12"/>
    <p:sldId id="291" r:id="rId13"/>
    <p:sldId id="262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58"/>
            <p14:sldId id="365"/>
            <p14:sldId id="364"/>
            <p14:sldId id="350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9499600" cy="2240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的用途分析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2.ADC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采集</a:t>
            </a:r>
            <a:r>
              <a:rPr lang="en-US" altLang="zh-CN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NTC</a:t>
            </a:r>
            <a:r>
              <a:rPr lang="zh-CN" altLang="en-US" sz="2400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换算内温度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使用ADC15测量内部1.19V信号源，反推电源电压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427355"/>
            <a:ext cx="749236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的用途分析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835" y="1219200"/>
            <a:ext cx="2341245" cy="2827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4530" y="4366895"/>
            <a:ext cx="10577195" cy="980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 sz="2000">
                <a:solidFill>
                  <a:schemeClr val="bg1"/>
                </a:solidFill>
                <a:sym typeface="+mn-ea"/>
              </a:rPr>
              <a:t>虽然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ADC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只能测量电压，但是通过配合外部的传感器，就可以实现多种的信号检测！</a:t>
            </a:r>
            <a:endParaRPr lang="zh-CN" altLang="en-US" sz="2000">
              <a:solidFill>
                <a:schemeClr val="bg1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505" y="1219200"/>
            <a:ext cx="1315720" cy="1185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505" y="2539365"/>
            <a:ext cx="1796415" cy="1550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5805" y="2531745"/>
            <a:ext cx="1895475" cy="15519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280" y="1219200"/>
            <a:ext cx="1461135" cy="118237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6"/>
          <a:stretch>
            <a:fillRect/>
          </a:stretch>
        </p:blipFill>
        <p:spPr>
          <a:xfrm>
            <a:off x="7824470" y="1219200"/>
            <a:ext cx="1146810" cy="11779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23790" y="2060575"/>
            <a:ext cx="1757045" cy="391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测光线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5885" y="2060575"/>
            <a:ext cx="1757045" cy="391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测声音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06715" y="2012950"/>
            <a:ext cx="1757045" cy="391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测气体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0790" y="3773805"/>
            <a:ext cx="1757045" cy="391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测温度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19035" y="3773805"/>
            <a:ext cx="1757045" cy="3917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000">
                <a:solidFill>
                  <a:srgbClr val="FF0000"/>
                </a:solidFill>
                <a:sym typeface="+mn-ea"/>
              </a:rPr>
              <a:t>测电流</a:t>
            </a:r>
            <a:endParaRPr lang="zh-CN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采集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换算内温度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副标题 3074"/>
          <p:cNvSpPr>
            <a:spLocks noGrp="1"/>
          </p:cNvSpPr>
          <p:nvPr/>
        </p:nvSpPr>
        <p:spPr>
          <a:xfrm>
            <a:off x="755650" y="1124585"/>
            <a:ext cx="10927715" cy="28365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lvl="2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lvl="3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lvl="4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lvl="5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lvl="6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lvl="7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lvl="8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ClrTx/>
              <a:buSzTx/>
              <a:buFontTx/>
            </a:pPr>
            <a:r>
              <a:rPr sz="2000">
                <a:solidFill>
                  <a:srgbClr val="FF0000"/>
                </a:solidFill>
                <a:sym typeface="+mn-ea"/>
              </a:rPr>
              <a:t>NTC（Negative Temperature Coefficient）是指随温度上升电阻呈指数关系减小、具有负温度系数的热敏电阻现象和材料</a:t>
            </a:r>
            <a:r>
              <a:rPr sz="2000">
                <a:solidFill>
                  <a:schemeClr val="bg1"/>
                </a:solidFill>
                <a:sym typeface="+mn-ea"/>
              </a:rPr>
              <a:t>。该材料是利用锰、铜、硅、钴、铁、镍、锌等两种或两种以上的金属氧化物进行充分混合、成型、烧结等工艺而成的半导体陶瓷，可制成具有负温度系数（NTC）的热敏电阻。其电阻率和材料常数随材料成分比例、烧结气氛、烧结温度和结构状态不同而变化。现在还出现了以碳化硅、硒化锡、氮化钽等为代表的非氧化物系NTC热敏电阻材料。</a:t>
            </a:r>
            <a:endParaRPr sz="200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2490" y="2850515"/>
            <a:ext cx="4958715" cy="20662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190" y="2850515"/>
            <a:ext cx="2830195" cy="20370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75" y="2850515"/>
            <a:ext cx="2684780" cy="206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采集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换算内温度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1915" y="1220470"/>
            <a:ext cx="96564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              </a:t>
            </a:r>
            <a:r>
              <a:rPr lang="zh-CN" altLang="en-US" sz="2400">
                <a:solidFill>
                  <a:schemeClr val="bg1"/>
                </a:solidFill>
              </a:rPr>
              <a:t>Rt = RT0*EXP</a:t>
            </a:r>
            <a:r>
              <a:rPr lang="en-US" altLang="zh-CN" sz="2400">
                <a:solidFill>
                  <a:schemeClr val="bg1"/>
                </a:solidFill>
              </a:rPr>
              <a:t>(</a:t>
            </a:r>
            <a:r>
              <a:rPr lang="zh-CN" altLang="en-US" sz="2400">
                <a:solidFill>
                  <a:schemeClr val="bg1"/>
                </a:solidFill>
              </a:rPr>
              <a:t>Bn*</a:t>
            </a:r>
            <a:r>
              <a:rPr lang="en-US" altLang="zh-CN" sz="2400">
                <a:solidFill>
                  <a:schemeClr val="bg1"/>
                </a:solidFill>
              </a:rPr>
              <a:t>(</a:t>
            </a:r>
            <a:r>
              <a:rPr lang="zh-CN" altLang="en-US" sz="2400">
                <a:solidFill>
                  <a:schemeClr val="bg1"/>
                </a:solidFill>
              </a:rPr>
              <a:t>1/T-1/T0</a:t>
            </a:r>
            <a:r>
              <a:rPr lang="en-US" altLang="zh-CN" sz="2400">
                <a:solidFill>
                  <a:schemeClr val="bg1"/>
                </a:solidFill>
              </a:rPr>
              <a:t>))</a:t>
            </a:r>
            <a:endParaRPr lang="zh-CN" altLang="en-US" sz="2400">
              <a:solidFill>
                <a:schemeClr val="bg1"/>
              </a:solidFill>
            </a:endParaRPr>
          </a:p>
          <a:p>
            <a:r>
              <a:rPr lang="zh-CN" altLang="en-US" sz="2400">
                <a:solidFill>
                  <a:schemeClr val="bg1"/>
                </a:solidFill>
              </a:rPr>
              <a:t>式中RT、RT0分别为温度T、T0时的电阻值，Bn为材料常数．陶瓷晶粒本身由于温度变化而使电阻率发生变化，这是由半导体特性决定的。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8705" y="2480945"/>
            <a:ext cx="5092065" cy="3728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0" y="2480945"/>
            <a:ext cx="4784090" cy="372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采集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NTC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换算内温度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730" y="3539490"/>
            <a:ext cx="2556510" cy="233172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89300" y="1183005"/>
            <a:ext cx="6015355" cy="4688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0" y="1183005"/>
            <a:ext cx="2552065" cy="22999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160" y="1183005"/>
            <a:ext cx="2595245" cy="1651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408795" y="3027680"/>
            <a:ext cx="2594610" cy="1947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 sz="2000">
                <a:solidFill>
                  <a:schemeClr val="bg1"/>
                </a:solidFill>
                <a:sym typeface="+mn-ea"/>
              </a:rPr>
              <a:t>原理：测出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ADC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的数值，即可反推出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NTC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电阻的阻值，在根据表格就可以反推出温度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!</a:t>
            </a:r>
            <a:endParaRPr lang="en-US" altLang="zh-CN" sz="2000">
              <a:solidFill>
                <a:schemeClr val="bg1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940" y="4640580"/>
            <a:ext cx="2577465" cy="1610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3730" y="59277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000">
                <a:solidFill>
                  <a:srgbClr val="FF0000"/>
                </a:solidFill>
                <a:sym typeface="+mn-ea"/>
              </a:rPr>
              <a:t>P51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推挽输出供电，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P13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高阻输入！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8444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使用ADC15测量内部1.19V信号源，反推电源电压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53085" y="1411605"/>
            <a:ext cx="1800860" cy="3515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36140" y="2560955"/>
            <a:ext cx="3490595" cy="119189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8709025" y="1411605"/>
            <a:ext cx="1758315" cy="349059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/>
          <a:stretch>
            <a:fillRect/>
          </a:stretch>
        </p:blipFill>
        <p:spPr>
          <a:xfrm>
            <a:off x="5226685" y="2387600"/>
            <a:ext cx="2402840" cy="1812925"/>
          </a:xfrm>
          <a:prstGeom prst="rect">
            <a:avLst/>
          </a:prstGeom>
        </p:spPr>
      </p:pic>
      <p:sp>
        <p:nvSpPr>
          <p:cNvPr id="19" name="加号 18"/>
          <p:cNvSpPr/>
          <p:nvPr/>
        </p:nvSpPr>
        <p:spPr>
          <a:xfrm>
            <a:off x="2505710" y="2809240"/>
            <a:ext cx="720090" cy="7200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等于号 26"/>
          <p:cNvSpPr/>
          <p:nvPr/>
        </p:nvSpPr>
        <p:spPr>
          <a:xfrm>
            <a:off x="7700645" y="2936240"/>
            <a:ext cx="936625" cy="72009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加号 13"/>
          <p:cNvSpPr/>
          <p:nvPr/>
        </p:nvSpPr>
        <p:spPr>
          <a:xfrm>
            <a:off x="4477385" y="2936240"/>
            <a:ext cx="720090" cy="7200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45820" y="5057775"/>
            <a:ext cx="9622155" cy="11499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sz="2000">
                <a:solidFill>
                  <a:schemeClr val="bg1"/>
                </a:solidFill>
                <a:sym typeface="+mn-ea"/>
              </a:rPr>
              <a:t>要想做一个电压表，就必须要有电压基准，如果直接用锂电池供电，电压基准会变化。如果加额外的电源芯片会浪费成本，故而可以用内部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1.19V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直接反推出电源电压！</a:t>
            </a:r>
            <a:endParaRPr lang="zh-CN" altLang="en-US" sz="200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27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8898890" cy="19818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简易温度检测器：</a:t>
            </a:r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前</a:t>
            </a:r>
            <a:r>
              <a:rPr 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位数码管显示当前的电压</a:t>
            </a:r>
            <a:endParaRPr lang="zh-CN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457200" lvl="1" indent="457200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后四位数码管显示当前温度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457200" lvl="1" indent="457200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按下设置键设置报警温度，后四位以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秒的闪烁频率显示当前的高温预警温度数值，可通过几个按键修改这个数值，按确认键退出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457200" lvl="1" indent="457200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如当前温度超过这个预警温度，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后四位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“- - - -”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，恢复正常后显示当前温度</a:t>
            </a:r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/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 algn="l"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2400,&quot;width&quot;:5760}"/>
</p:tagLst>
</file>

<file path=ppt/tags/tag2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WPS 演示</Application>
  <PresentationFormat>宽屏</PresentationFormat>
  <Paragraphs>60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Administrator</cp:lastModifiedBy>
  <cp:revision>46</cp:revision>
  <dcterms:created xsi:type="dcterms:W3CDTF">2024-11-18T12:08:00Z</dcterms:created>
  <dcterms:modified xsi:type="dcterms:W3CDTF">2025-03-09T12:11:38Z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FE714F422BB243FB80D58AE3EFD12CE2_12</vt:lpwstr>
  </property>
  <property fmtid="{D5CDD505-2E9C-101B-9397-08002B2CF9AE}" pid="3" name="KSOProductBuildVer">
    <vt:lpwstr>2052-12.1.0.20305</vt:lpwstr>
  </property>
</Properties>
</file>