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289" r:id="rId9"/>
    <p:sldId id="290" r:id="rId10"/>
    <p:sldId id="278" r:id="rId11"/>
    <p:sldId id="293" r:id="rId12"/>
    <p:sldId id="288" r:id="rId13"/>
    <p:sldId id="291" r:id="rId14"/>
    <p:sldId id="26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289"/>
            <p14:sldId id="290"/>
            <p14:sldId id="278"/>
            <p14:sldId id="293"/>
            <p14:sldId id="288"/>
            <p14:sldId id="29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什么是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GPIO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按键输入检测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什么是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GPIO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6785" y="1257935"/>
            <a:ext cx="9648825" cy="19875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GPIO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General Purpose I/O Ports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）意思为通用输入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输出端口，通俗地说，就是一些引脚，可以通过它们输出高低电平或者通过它们读入引脚的状态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是高电平或是低电平。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4260" y="2915920"/>
            <a:ext cx="6713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问：什么是高低电平？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570" y="3450590"/>
            <a:ext cx="1676400" cy="29337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V="1">
            <a:off x="2924175" y="3803650"/>
            <a:ext cx="321945" cy="1079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246120" y="3641725"/>
            <a:ext cx="1140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电源正极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008380" y="6038850"/>
            <a:ext cx="321945" cy="10795"/>
          </a:xfrm>
          <a:prstGeom prst="line">
            <a:avLst/>
          </a:prstGeom>
          <a:ln w="6350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-42545" y="5859780"/>
            <a:ext cx="1140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tx1"/>
                </a:solidFill>
              </a:rPr>
              <a:t>电源负极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32960" y="3093720"/>
            <a:ext cx="67132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高电平就是指接近于电源正极电压的电平；也叫逻辑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“1”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32960" y="4010025"/>
            <a:ext cx="67132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单片机输出高电平就是输出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VCC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电压，输出低电平就是输出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GND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的电压。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750" y="4845050"/>
            <a:ext cx="5226050" cy="153924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766310" y="5890260"/>
            <a:ext cx="2597150" cy="49339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5" grpId="0"/>
      <p:bldP spid="16" grpId="0"/>
      <p:bldP spid="17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什么是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GPIO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1960" y="1180465"/>
            <a:ext cx="4505325" cy="2551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75" y="1180465"/>
            <a:ext cx="5986780" cy="419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什么是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GPIO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078230"/>
            <a:ext cx="6448425" cy="50812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170" y="1578610"/>
            <a:ext cx="5044440" cy="1296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170" y="3121025"/>
            <a:ext cx="5043170" cy="230060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64665" y="1078230"/>
            <a:ext cx="773430" cy="36703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0385" y="4087495"/>
            <a:ext cx="6003925" cy="81661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按键输入检测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36675"/>
            <a:ext cx="4998720" cy="2206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410" y="1336675"/>
            <a:ext cx="6004560" cy="217678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44295" y="3145155"/>
            <a:ext cx="3476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没按下是高电平，按下是低电平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9425" y="3768090"/>
            <a:ext cx="10871835" cy="9734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8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代码实现原理：程序直接读取按键的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IO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的电平即可，一般使用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”==”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6425" y="4613275"/>
            <a:ext cx="10871835" cy="9734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：按下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P32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按钮灯亮，松开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P32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按钮灯灭；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：按下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P32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按钮灯灭，松开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P32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按钮灯亮；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：按一下灯亮，按一下灯灭；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325" y="4185920"/>
            <a:ext cx="2409190" cy="22453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8035" y="4185920"/>
            <a:ext cx="2389505" cy="157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按键输入检测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145" y="1507490"/>
            <a:ext cx="10871835" cy="9734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：按一下灯亮，按一下灯灭；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335" y="3429000"/>
            <a:ext cx="32848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问：怎么判断按键松开？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6285" y="4011295"/>
            <a:ext cx="2363470" cy="754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while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的用法；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8335" y="2193290"/>
            <a:ext cx="32848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问：怎么灯灭不掉了？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6285" y="2686050"/>
            <a:ext cx="2363470" cy="754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灯一直在闪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6285" y="4664710"/>
            <a:ext cx="81445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问：为什么按了好像起了效果，又好像没完全起效果？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8" grpId="0"/>
      <p:bldP spid="2" grpId="0"/>
      <p:bldP spid="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按键输入检测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430" y="1327785"/>
            <a:ext cx="6382385" cy="270129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V="1">
            <a:off x="1423035" y="2872105"/>
            <a:ext cx="5601335" cy="571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423035" y="1415415"/>
            <a:ext cx="17780" cy="146240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616065" y="2792095"/>
            <a:ext cx="4229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>
                <a:solidFill>
                  <a:srgbClr val="FF0000"/>
                </a:solidFill>
              </a:rPr>
              <a:t>t</a:t>
            </a:r>
            <a:endParaRPr lang="en-US" altLang="zh-CN" sz="3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0125" y="1415415"/>
            <a:ext cx="4229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>
                <a:solidFill>
                  <a:srgbClr val="FF0000"/>
                </a:solidFill>
              </a:rPr>
              <a:t>V</a:t>
            </a:r>
            <a:endParaRPr lang="en-US" altLang="zh-CN" sz="3000" b="1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423035" y="2469515"/>
            <a:ext cx="5601335" cy="5715"/>
          </a:xfrm>
          <a:prstGeom prst="line">
            <a:avLst/>
          </a:prstGeom>
          <a:ln w="28575" cmpd="sng">
            <a:solidFill>
              <a:schemeClr val="accent6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73430" y="4029075"/>
            <a:ext cx="6713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机械按键按下或者松开有抖动，一般在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20ms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650" y="1327785"/>
            <a:ext cx="4585970" cy="20650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650" y="3547110"/>
            <a:ext cx="4565015" cy="274828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2570" y="4489450"/>
            <a:ext cx="6913245" cy="19875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WTST = 0;  //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设置程序指令延时参数，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EAXFR = 1; //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扩展寄存器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(XFR)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访问使能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CKCON = 0; //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提高访问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XRAM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速度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5499735" y="4222750"/>
            <a:ext cx="3752215" cy="57785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16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145" y="1507490"/>
            <a:ext cx="10986770" cy="1029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课后任务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：按一下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P32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按钮灯亮，按一下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P33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按钮灯灭；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课后任务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：按一下亮一颗灯，在按一下亮两颗灯，直到全亮（变量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加法和乘法）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zI5ZDdiMzEwODBmYjkwMTg0YjM1MmY2MjhkMGI0OW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</Words>
  <Application>WPS 演示</Application>
  <PresentationFormat>宽屏</PresentationFormat>
  <Paragraphs>76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PingFang SC</vt:lpstr>
      <vt:lpstr>SWAstro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15</cp:revision>
  <dcterms:created xsi:type="dcterms:W3CDTF">2024-11-18T12:08:00Z</dcterms:created>
  <dcterms:modified xsi:type="dcterms:W3CDTF">2024-11-28T14:24:53Z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2052-12.1.0.18912</vt:lpwstr>
  </property>
</Properties>
</file>