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261" r:id="rId6"/>
    <p:sldId id="269" r:id="rId8"/>
    <p:sldId id="276" r:id="rId9"/>
    <p:sldId id="262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261"/>
            <p14:sldId id="269"/>
            <p14:sldId id="276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USB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不停电下载</a:t>
            </a:r>
            <a:endParaRPr lang="zh-CN" alt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9154160" cy="3948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实验对比演示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下载所需文件（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官网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软件工具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库函数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-USB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库文件）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移植关键部分到工程：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3.1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添加头文件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 USB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初始化函数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(lib+.h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库实现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3.3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命令参数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3.4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P_SW2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寄存器和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IE2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寄存器（只打开一个位！）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/>
          <p:nvPr/>
        </p:nvSpPr>
        <p:spPr>
          <a:xfrm>
            <a:off x="946785" y="523875"/>
            <a:ext cx="60496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3.</a:t>
            </a:r>
            <a:r>
              <a:rPr lang="zh-CN" altLang="en-US" sz="24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移植关键部分到工程</a:t>
            </a:r>
            <a:endParaRPr lang="zh-CN" altLang="en-US" sz="24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altLang="en-US" sz="24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995" y="1186815"/>
            <a:ext cx="4612640" cy="2835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95" y="4436110"/>
            <a:ext cx="4612640" cy="8972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8320" y="1186815"/>
            <a:ext cx="5669280" cy="4146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005" y="1165225"/>
            <a:ext cx="5922645" cy="19119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05" y="3337560"/>
            <a:ext cx="5922645" cy="3108325"/>
          </a:xfrm>
          <a:prstGeom prst="rect">
            <a:avLst/>
          </a:prstGeom>
        </p:spPr>
      </p:pic>
      <p:sp>
        <p:nvSpPr>
          <p:cNvPr id="6" name="TextBox 13"/>
          <p:cNvSpPr txBox="1"/>
          <p:nvPr/>
        </p:nvSpPr>
        <p:spPr>
          <a:xfrm>
            <a:off x="946785" y="523875"/>
            <a:ext cx="60496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3.3 </a:t>
            </a:r>
            <a:r>
              <a:rPr lang="zh-CN" altLang="en-US" sz="24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命令参数</a:t>
            </a:r>
            <a:endParaRPr lang="zh-CN" altLang="en-US" sz="24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90" y="1165225"/>
            <a:ext cx="5734685" cy="30206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zI5ZDdiMzEwODBmYjkwMTg0YjM1MmY2MjhkMGI0OWQ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WPS 演示</Application>
  <PresentationFormat>宽屏</PresentationFormat>
  <Paragraphs>26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Calibri</vt:lpstr>
      <vt:lpstr>方正清刻本悦宋简体</vt:lpstr>
      <vt:lpstr>等线</vt:lpstr>
      <vt:lpstr>Arial Unicode MS</vt:lpstr>
      <vt:lpstr>等线 Light</vt:lpstr>
      <vt:lpstr>Office 主题​​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露从今夜白</cp:lastModifiedBy>
  <cp:revision>13</cp:revision>
  <dcterms:created xsi:type="dcterms:W3CDTF">2024-11-18T12:08:00Z</dcterms:created>
  <dcterms:modified xsi:type="dcterms:W3CDTF">2024-11-24T13:20:01Z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134A0A2BB44C437A8C31C91338F94B76_12</vt:lpwstr>
  </property>
  <property fmtid="{D5CDD505-2E9C-101B-9397-08002B2CF9AE}" pid="3" name="KSOProductBuildVer">
    <vt:lpwstr>2052-12.1.0.18912</vt:lpwstr>
  </property>
</Properties>
</file>