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79" r:id="rId8"/>
    <p:sldId id="337" r:id="rId9"/>
    <p:sldId id="332" r:id="rId10"/>
    <p:sldId id="314" r:id="rId11"/>
    <p:sldId id="262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79"/>
            <p14:sldId id="337"/>
            <p14:sldId id="332"/>
            <p14:sldId id="314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矩阵按键的原理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矩阵按键的程序实现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矩阵按键的原理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185" y="1521460"/>
            <a:ext cx="4895850" cy="21958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185" y="3961130"/>
            <a:ext cx="4895215" cy="19367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31695" y="1667510"/>
            <a:ext cx="13925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独立按键</a:t>
            </a:r>
            <a:endParaRPr lang="zh-CN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32555" y="4351655"/>
            <a:ext cx="12769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矩阵按键</a:t>
            </a:r>
            <a:endParaRPr lang="zh-CN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29275" y="1521460"/>
            <a:ext cx="5190490" cy="10566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olidFill>
                  <a:schemeClr val="bg1"/>
                </a:solidFill>
              </a:rPr>
              <a:t>在按键数量较多时，为了减少I/O口的占用，将按键排列成矩阵排列的形式的按键阵列我们称位矩阵按键。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sym typeface="+mn-ea"/>
              </a:rPr>
              <a:t>矩阵按键的程序实现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0260" y="3895725"/>
            <a:ext cx="10295255" cy="25946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olidFill>
                  <a:schemeClr val="bg1"/>
                </a:solidFill>
              </a:rPr>
              <a:t>按键识别原理：端口默认为高电平，实时读取到引脚为低电平是表示按下。</a:t>
            </a:r>
            <a:endParaRPr lang="zh-CN" altLang="en-US" b="1">
              <a:solidFill>
                <a:schemeClr val="bg1"/>
              </a:solidFill>
            </a:endParaRPr>
          </a:p>
          <a:p>
            <a:pPr indent="457200"/>
            <a:r>
              <a:rPr lang="en-US" altLang="en-US" b="1">
                <a:solidFill>
                  <a:schemeClr val="bg1"/>
                </a:solidFill>
              </a:rPr>
              <a:t>①</a:t>
            </a:r>
            <a:r>
              <a:rPr lang="zh-CN" altLang="en-US" b="1">
                <a:solidFill>
                  <a:schemeClr val="bg1"/>
                </a:solidFill>
              </a:rPr>
              <a:t>第一步：现将</a:t>
            </a:r>
            <a:r>
              <a:rPr lang="en-US" altLang="zh-CN" b="1">
                <a:solidFill>
                  <a:schemeClr val="bg1"/>
                </a:solidFill>
              </a:rPr>
              <a:t>P0.0-P0.3</a:t>
            </a:r>
            <a:r>
              <a:rPr lang="zh-CN" altLang="en-US" b="1">
                <a:solidFill>
                  <a:schemeClr val="bg1"/>
                </a:solidFill>
              </a:rPr>
              <a:t>输出低电平，</a:t>
            </a:r>
            <a:r>
              <a:rPr lang="en-US" altLang="zh-CN" b="1">
                <a:solidFill>
                  <a:schemeClr val="bg1"/>
                </a:solidFill>
              </a:rPr>
              <a:t>P0.6-P0.7</a:t>
            </a:r>
            <a:r>
              <a:rPr lang="zh-CN" altLang="en-US" b="1">
                <a:solidFill>
                  <a:schemeClr val="bg1"/>
                </a:solidFill>
              </a:rPr>
              <a:t>输出高电平，如果有按键按下，按下的那一行的</a:t>
            </a:r>
            <a:r>
              <a:rPr lang="en-US" altLang="zh-CN" b="1">
                <a:solidFill>
                  <a:schemeClr val="bg1"/>
                </a:solidFill>
              </a:rPr>
              <a:t>IO</a:t>
            </a:r>
            <a:r>
              <a:rPr lang="zh-CN" altLang="en-US" b="1">
                <a:solidFill>
                  <a:schemeClr val="bg1"/>
                </a:solidFill>
              </a:rPr>
              <a:t>就会变成低电平，就可以判断出哪一行按下了。</a:t>
            </a:r>
            <a:endParaRPr lang="zh-CN" altLang="en-US" b="1">
              <a:solidFill>
                <a:schemeClr val="bg1"/>
              </a:solidFill>
            </a:endParaRPr>
          </a:p>
          <a:p>
            <a:pPr indent="457200"/>
            <a:r>
              <a:rPr lang="en-US" altLang="en-US" b="1">
                <a:solidFill>
                  <a:schemeClr val="bg1"/>
                </a:solidFill>
              </a:rPr>
              <a:t>②</a:t>
            </a:r>
            <a:r>
              <a:rPr lang="zh-CN" altLang="en-US" b="1">
                <a:solidFill>
                  <a:schemeClr val="bg1"/>
                </a:solidFill>
              </a:rPr>
              <a:t>第二步：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现将</a:t>
            </a:r>
            <a:r>
              <a:rPr lang="en-US" altLang="zh-CN" b="1">
                <a:solidFill>
                  <a:schemeClr val="bg1"/>
                </a:solidFill>
                <a:sym typeface="+mn-ea"/>
              </a:rPr>
              <a:t>P0.0-P0.3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输出高电平，</a:t>
            </a:r>
            <a:r>
              <a:rPr lang="en-US" altLang="zh-CN" b="1">
                <a:solidFill>
                  <a:schemeClr val="bg1"/>
                </a:solidFill>
                <a:sym typeface="+mn-ea"/>
              </a:rPr>
              <a:t>P0.6-P0.7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输出低电平，如果有按键按下，按下的那一列的</a:t>
            </a:r>
            <a:r>
              <a:rPr lang="en-US" altLang="zh-CN" b="1">
                <a:solidFill>
                  <a:schemeClr val="bg1"/>
                </a:solidFill>
                <a:sym typeface="+mn-ea"/>
              </a:rPr>
              <a:t>IO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就会变成低电平，就可以判断出哪一列按下了。</a:t>
            </a:r>
            <a:endParaRPr lang="en-US" altLang="zh-CN" b="1">
              <a:solidFill>
                <a:schemeClr val="bg1"/>
              </a:solidFill>
            </a:endParaRPr>
          </a:p>
          <a:p>
            <a:pPr indent="457200"/>
            <a:r>
              <a:rPr lang="en-US" altLang="en-US" b="1">
                <a:solidFill>
                  <a:schemeClr val="bg1"/>
                </a:solidFill>
              </a:rPr>
              <a:t>③</a:t>
            </a:r>
            <a:r>
              <a:rPr lang="zh-CN" altLang="en-US" b="1">
                <a:solidFill>
                  <a:schemeClr val="bg1"/>
                </a:solidFill>
              </a:rPr>
              <a:t>第三步：行列组合一下就可以判断出是哪个</a:t>
            </a:r>
            <a:r>
              <a:rPr lang="zh-CN" b="1">
                <a:solidFill>
                  <a:schemeClr val="bg1"/>
                </a:solidFill>
              </a:rPr>
              <a:t>按键按下了</a:t>
            </a:r>
            <a:r>
              <a:rPr lang="zh-CN" altLang="en-US" b="1">
                <a:solidFill>
                  <a:schemeClr val="bg1"/>
                </a:solidFill>
              </a:rPr>
              <a:t>。</a:t>
            </a:r>
            <a:endParaRPr lang="zh-CN" altLang="en-US" b="1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785" y="1283970"/>
            <a:ext cx="6600825" cy="26117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46785" y="5645150"/>
            <a:ext cx="6036310" cy="727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：数码管显示当前的按键号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sym typeface="+mn-ea"/>
              </a:rPr>
              <a:t>矩阵按键的程序实现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800" y="1691005"/>
            <a:ext cx="9031605" cy="34829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 b="1">
                <a:solidFill>
                  <a:schemeClr val="bg1"/>
                </a:solidFill>
              </a:rPr>
              <a:t>密码锁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1.</a:t>
            </a:r>
            <a:r>
              <a:rPr lang="zh-CN" altLang="en-US" sz="2400" b="1">
                <a:solidFill>
                  <a:schemeClr val="bg1"/>
                </a:solidFill>
              </a:rPr>
              <a:t>没有输入时，显示</a:t>
            </a:r>
            <a:r>
              <a:rPr lang="en-US" altLang="zh-CN" sz="2400" b="1">
                <a:solidFill>
                  <a:schemeClr val="bg1"/>
                </a:solidFill>
              </a:rPr>
              <a:t>“- - - - - - - -”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2.</a:t>
            </a:r>
            <a:r>
              <a:rPr lang="zh-CN" altLang="en-US" sz="2400" b="1">
                <a:solidFill>
                  <a:schemeClr val="bg1"/>
                </a:solidFill>
              </a:rPr>
              <a:t>有输入时，按下一个按键，开始按顺序写入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 </a:t>
            </a:r>
            <a:r>
              <a:rPr lang="en-US" altLang="zh-CN" sz="2400" b="1">
                <a:solidFill>
                  <a:schemeClr val="bg1"/>
                </a:solidFill>
              </a:rPr>
              <a:t>   </a:t>
            </a:r>
            <a:r>
              <a:rPr lang="zh-CN" altLang="en-US" sz="2400" b="1">
                <a:solidFill>
                  <a:schemeClr val="bg1"/>
                </a:solidFill>
              </a:rPr>
              <a:t>例如，第一个按下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，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“1 - - - - - - -”   </a:t>
            </a:r>
            <a:endParaRPr lang="en-US" altLang="zh-CN" sz="2400" b="1">
              <a:solidFill>
                <a:schemeClr val="bg1"/>
              </a:solidFill>
              <a:sym typeface="+mn-ea"/>
            </a:endParaRPr>
          </a:p>
          <a:p>
            <a:r>
              <a:rPr lang="en-US" altLang="zh-CN" sz="2400" b="1">
                <a:solidFill>
                  <a:schemeClr val="bg1"/>
                </a:solidFill>
                <a:sym typeface="+mn-ea"/>
              </a:rPr>
              <a:t> 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例如，第二个按下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“1 3 - - - - - -”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3.</a:t>
            </a:r>
            <a:r>
              <a:rPr lang="zh-CN" altLang="en-US" sz="2400" b="1">
                <a:solidFill>
                  <a:schemeClr val="bg1"/>
                </a:solidFill>
              </a:rPr>
              <a:t>当按下的密码为</a:t>
            </a:r>
            <a:r>
              <a:rPr lang="en-US" altLang="zh-CN" sz="2400" b="1">
                <a:solidFill>
                  <a:schemeClr val="bg1"/>
                </a:solidFill>
              </a:rPr>
              <a:t>“ 1 2 3 4 5 6 7 0”</a:t>
            </a:r>
            <a:r>
              <a:rPr lang="zh-CN" altLang="en-US" sz="2400" b="1">
                <a:solidFill>
                  <a:schemeClr val="bg1"/>
                </a:solidFill>
              </a:rPr>
              <a:t>时，数码管显示</a:t>
            </a:r>
            <a:r>
              <a:rPr lang="en-US" altLang="zh-CN" sz="2400" b="1">
                <a:solidFill>
                  <a:schemeClr val="bg1"/>
                </a:solidFill>
              </a:rPr>
              <a:t>open</a:t>
            </a:r>
            <a:r>
              <a:rPr lang="zh-CN" altLang="en-US" sz="2400" b="1">
                <a:solidFill>
                  <a:schemeClr val="bg1"/>
                </a:solidFill>
              </a:rPr>
              <a:t>的字</a:t>
            </a:r>
            <a:r>
              <a:rPr lang="en-US" altLang="zh-CN" sz="2400" b="1">
                <a:solidFill>
                  <a:schemeClr val="bg1"/>
                </a:solidFill>
              </a:rPr>
              <a:t>        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400" b="1">
                <a:solidFill>
                  <a:schemeClr val="bg1"/>
                </a:solidFill>
              </a:rPr>
              <a:t>符，否则，还是显示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“- - - - - - - -”</a:t>
            </a:r>
            <a:endParaRPr lang="en-US" altLang="zh-CN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3980" y="1818640"/>
            <a:ext cx="2716530" cy="249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课后小练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8800" y="1691005"/>
            <a:ext cx="7180580" cy="28111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 b="1">
                <a:solidFill>
                  <a:schemeClr val="bg1"/>
                </a:solidFill>
              </a:rPr>
              <a:t>简易洗衣机面板</a:t>
            </a:r>
            <a:endParaRPr lang="zh-CN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1.</a:t>
            </a:r>
            <a:r>
              <a:rPr lang="zh-CN" altLang="en-US" sz="2400" b="1">
                <a:solidFill>
                  <a:schemeClr val="bg1"/>
                </a:solidFill>
              </a:rPr>
              <a:t>按下开机键后，数码管显示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，表示默认为清洗模式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；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2.</a:t>
            </a:r>
            <a:r>
              <a:rPr lang="zh-CN" sz="2400" b="1">
                <a:solidFill>
                  <a:schemeClr val="bg1"/>
                </a:solidFill>
              </a:rPr>
              <a:t>用矩阵按键模拟洗衣机的操作面板，前五个按键模拟</a:t>
            </a:r>
            <a:r>
              <a:rPr lang="en-US" altLang="zh-CN" sz="2400" b="1">
                <a:solidFill>
                  <a:schemeClr val="bg1"/>
                </a:solidFill>
              </a:rPr>
              <a:t>1-5</a:t>
            </a:r>
            <a:r>
              <a:rPr lang="zh-CN" altLang="en-US" sz="2400" b="1">
                <a:solidFill>
                  <a:schemeClr val="bg1"/>
                </a:solidFill>
              </a:rPr>
              <a:t>的清洗模式按键，选择几的时候数码管显示数字几，表示以当前为第几个功能；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3.</a:t>
            </a:r>
            <a:r>
              <a:rPr lang="zh-CN" sz="2400" b="1">
                <a:solidFill>
                  <a:schemeClr val="bg1"/>
                </a:solidFill>
              </a:rPr>
              <a:t>按下启动后，按照选择的模式对应的时间开始倒计时，倒计时结束后，数码管熄灭，表示清洗完成（清洗时间自己随意设置）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6305" y="1499870"/>
            <a:ext cx="1704975" cy="28181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7990" y="1468120"/>
            <a:ext cx="3696335" cy="16744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7990" y="3142615"/>
            <a:ext cx="3695700" cy="132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757</Words>
  <Application>WPS 演示</Application>
  <PresentationFormat>宽屏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方正清刻本悦宋简体</vt:lpstr>
      <vt:lpstr>PingFang SC</vt:lpstr>
      <vt:lpstr>SWAstro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26</cp:revision>
  <dcterms:created xsi:type="dcterms:W3CDTF">2024-11-18T12:08:00Z</dcterms:created>
  <dcterms:modified xsi:type="dcterms:W3CDTF">2024-12-24T15:50:30Z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2052-12.1.0.19302</vt:lpwstr>
  </property>
</Properties>
</file>